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4" r:id="rId5"/>
    <p:sldId id="267" r:id="rId6"/>
    <p:sldId id="265" r:id="rId7"/>
    <p:sldId id="295" r:id="rId8"/>
    <p:sldId id="266" r:id="rId9"/>
    <p:sldId id="289" r:id="rId10"/>
    <p:sldId id="290" r:id="rId11"/>
    <p:sldId id="291" r:id="rId12"/>
    <p:sldId id="296" r:id="rId13"/>
    <p:sldId id="297" r:id="rId14"/>
    <p:sldId id="294" r:id="rId15"/>
    <p:sldId id="292" r:id="rId16"/>
    <p:sldId id="293" r:id="rId17"/>
    <p:sldId id="298" r:id="rId18"/>
    <p:sldId id="299" r:id="rId19"/>
    <p:sldId id="300" r:id="rId20"/>
    <p:sldId id="268" r:id="rId21"/>
    <p:sldId id="269" r:id="rId22"/>
    <p:sldId id="302" r:id="rId23"/>
    <p:sldId id="301" r:id="rId24"/>
    <p:sldId id="272" r:id="rId25"/>
    <p:sldId id="305" r:id="rId26"/>
    <p:sldId id="273" r:id="rId27"/>
    <p:sldId id="274" r:id="rId28"/>
    <p:sldId id="283" r:id="rId29"/>
    <p:sldId id="284" r:id="rId30"/>
    <p:sldId id="303" r:id="rId31"/>
    <p:sldId id="278" r:id="rId32"/>
    <p:sldId id="285" r:id="rId33"/>
    <p:sldId id="263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CFC"/>
    <a:srgbClr val="057DB5"/>
    <a:srgbClr val="091A8F"/>
    <a:srgbClr val="0F1A63"/>
    <a:srgbClr val="FC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E7C8F3-D928-F357-353D-B8D22A518E55}" v="28" dt="2021-01-18T09:31:25.688"/>
    <p1510:client id="{114EEBBA-766A-0DEE-B490-9BED87945F77}" v="1129" dt="2021-01-05T11:17:00.460"/>
    <p1510:client id="{14C50079-2E58-40EF-FE3B-85BD34C4D1BB}" v="267" dt="2023-03-27T05:34:47.542"/>
    <p1510:client id="{1603C2FC-AF32-827E-BF53-B8EB4FF4C969}" v="1444" dt="2021-01-27T09:07:27.031"/>
    <p1510:client id="{20FFC61E-AB3A-2A6D-7283-F056CCC670FC}" v="6" dt="2021-01-12T10:19:23.512"/>
    <p1510:client id="{30E9E7C3-EEB9-C87C-1E0C-895834628332}" v="88" dt="2021-01-19T10:34:49.052"/>
    <p1510:client id="{3899BBE8-1DF7-563F-6193-9EB356396AD6}" v="716" dt="2021-01-21T10:57:42.412"/>
    <p1510:client id="{52623AF8-9826-B032-FB6B-76AA8E258A5E}" v="135" dt="2021-01-08T04:32:27.505"/>
    <p1510:client id="{5876A718-3C20-FC7A-BE52-84EED91DAE52}" v="3168" dt="2021-01-19T08:05:05.194"/>
    <p1510:client id="{89C89356-184E-C448-6BAC-A34F73C5E608}" v="12" dt="2021-01-29T04:27:48.182"/>
    <p1510:client id="{904FE926-0AB4-BC37-C434-870EE11FAF9A}" v="40" dt="2021-01-20T03:16:59.820"/>
    <p1510:client id="{9413C174-B50C-D1FC-C997-D055379C3825}" v="1177" dt="2021-01-21T08:53:43.993"/>
    <p1510:client id="{A4A4F547-3871-20AB-23A5-9243BAF6C480}" v="1446" dt="2021-01-12T08:18:24.411"/>
    <p1510:client id="{AFC71EAE-C830-BA92-6638-43A04D6FEC98}" v="506" dt="2021-01-05T06:30:47.336"/>
    <p1510:client id="{B1983AEA-26C7-7E9E-FF6A-C4EB2CD62E63}" v="80" dt="2023-03-28T04:55:18.917"/>
    <p1510:client id="{B4B90304-22EF-4E9F-F6FC-3B09CF31CE76}" v="125" dt="2021-01-24T11:27:06.577"/>
    <p1510:client id="{BD04715B-AB8E-CAC0-499D-7E11FCA063DB}" v="36" dt="2021-01-13T03:58:08.404"/>
    <p1510:client id="{C7330E97-4532-17B8-DC49-CD188A0B0001}" v="50" dt="2021-01-06T04:16:06.894"/>
    <p1510:client id="{E83E09ED-D001-E0F8-74DD-5A92CA51A8EE}" v="103" dt="2021-01-25T09:11:11.562"/>
    <p1510:client id="{F0D498A6-C5BA-0E82-B6A8-CA8FC09359BB}" v="1061" dt="2021-01-28T11:36:17.008"/>
    <p1510:client id="{F1B21AF0-987F-80F6-25F2-594C186C23E4}" v="231" dt="2023-03-27T12:36:08.444"/>
    <p1510:client id="{F3AB1A95-050B-199B-57DC-ABBA9DB02AE2}" v="327" dt="2021-01-07T08:00:16.18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r. Nippun Kumar A.A." userId="S::aa_nippunkumaar@blr.amrita.edu::a48363fd-f267-41fa-8da0-398a903c7504" providerId="AD" clId="Web-{F0D498A6-C5BA-0E82-B6A8-CA8FC09359BB}"/>
    <pc:docChg chg="addSld modSld">
      <pc:chgData name="Mr. Nippun Kumar A.A." userId="S::aa_nippunkumaar@blr.amrita.edu::a48363fd-f267-41fa-8da0-398a903c7504" providerId="AD" clId="Web-{F0D498A6-C5BA-0E82-B6A8-CA8FC09359BB}" dt="2021-01-28T11:36:17.008" v="643" actId="1076"/>
      <pc:docMkLst>
        <pc:docMk/>
      </pc:docMkLst>
      <pc:sldChg chg="modSp">
        <pc:chgData name="Mr. Nippun Kumar A.A." userId="S::aa_nippunkumaar@blr.amrita.edu::a48363fd-f267-41fa-8da0-398a903c7504" providerId="AD" clId="Web-{F0D498A6-C5BA-0E82-B6A8-CA8FC09359BB}" dt="2021-01-28T11:26:22.956" v="604" actId="20577"/>
        <pc:sldMkLst>
          <pc:docMk/>
          <pc:sldMk cId="0" sldId="258"/>
        </pc:sldMkLst>
        <pc:spChg chg="mod">
          <ac:chgData name="Mr. Nippun Kumar A.A." userId="S::aa_nippunkumaar@blr.amrita.edu::a48363fd-f267-41fa-8da0-398a903c7504" providerId="AD" clId="Web-{F0D498A6-C5BA-0E82-B6A8-CA8FC09359BB}" dt="2021-01-28T11:26:22.956" v="604" actId="20577"/>
          <ac:spMkLst>
            <pc:docMk/>
            <pc:sldMk cId="0" sldId="258"/>
            <ac:spMk id="170" creationId="{00000000-0000-0000-0000-000000000000}"/>
          </ac:spMkLst>
        </pc:spChg>
      </pc:sldChg>
      <pc:sldChg chg="modSp">
        <pc:chgData name="Mr. Nippun Kumar A.A." userId="S::aa_nippunkumaar@blr.amrita.edu::a48363fd-f267-41fa-8da0-398a903c7504" providerId="AD" clId="Web-{F0D498A6-C5BA-0E82-B6A8-CA8FC09359BB}" dt="2021-01-28T09:06:47.357" v="286" actId="20577"/>
        <pc:sldMkLst>
          <pc:docMk/>
          <pc:sldMk cId="0" sldId="263"/>
        </pc:sldMkLst>
        <pc:spChg chg="mod">
          <ac:chgData name="Mr. Nippun Kumar A.A." userId="S::aa_nippunkumaar@blr.amrita.edu::a48363fd-f267-41fa-8da0-398a903c7504" providerId="AD" clId="Web-{F0D498A6-C5BA-0E82-B6A8-CA8FC09359BB}" dt="2021-01-28T09:06:47.357" v="286" actId="20577"/>
          <ac:spMkLst>
            <pc:docMk/>
            <pc:sldMk cId="0" sldId="263"/>
            <ac:spMk id="189" creationId="{00000000-0000-0000-0000-000000000000}"/>
          </ac:spMkLst>
        </pc:spChg>
      </pc:sldChg>
      <pc:sldChg chg="delSp modSp delAnim">
        <pc:chgData name="Mr. Nippun Kumar A.A." userId="S::aa_nippunkumaar@blr.amrita.edu::a48363fd-f267-41fa-8da0-398a903c7504" providerId="AD" clId="Web-{F0D498A6-C5BA-0E82-B6A8-CA8FC09359BB}" dt="2021-01-28T11:05:44.840" v="533" actId="1076"/>
        <pc:sldMkLst>
          <pc:docMk/>
          <pc:sldMk cId="3101576222" sldId="271"/>
        </pc:sldMkLst>
        <pc:picChg chg="mod">
          <ac:chgData name="Mr. Nippun Kumar A.A." userId="S::aa_nippunkumaar@blr.amrita.edu::a48363fd-f267-41fa-8da0-398a903c7504" providerId="AD" clId="Web-{F0D498A6-C5BA-0E82-B6A8-CA8FC09359BB}" dt="2021-01-28T11:05:44.840" v="533" actId="1076"/>
          <ac:picMkLst>
            <pc:docMk/>
            <pc:sldMk cId="3101576222" sldId="271"/>
            <ac:picMk id="6" creationId="{E91F2DB0-B282-4004-BFC4-A140142D7C99}"/>
          </ac:picMkLst>
        </pc:picChg>
        <pc:picChg chg="del">
          <ac:chgData name="Mr. Nippun Kumar A.A." userId="S::aa_nippunkumaar@blr.amrita.edu::a48363fd-f267-41fa-8da0-398a903c7504" providerId="AD" clId="Web-{F0D498A6-C5BA-0E82-B6A8-CA8FC09359BB}" dt="2021-01-28T11:05:40.824" v="532"/>
          <ac:picMkLst>
            <pc:docMk/>
            <pc:sldMk cId="3101576222" sldId="271"/>
            <ac:picMk id="7" creationId="{7CF2850A-6B05-4D56-8C12-34E81C58B492}"/>
          </ac:picMkLst>
        </pc:picChg>
      </pc:sldChg>
      <pc:sldChg chg="modSp new">
        <pc:chgData name="Mr. Nippun Kumar A.A." userId="S::aa_nippunkumaar@blr.amrita.edu::a48363fd-f267-41fa-8da0-398a903c7504" providerId="AD" clId="Web-{F0D498A6-C5BA-0E82-B6A8-CA8FC09359BB}" dt="2021-01-28T08:07:22.074" v="42" actId="20577"/>
        <pc:sldMkLst>
          <pc:docMk/>
          <pc:sldMk cId="1618771044" sldId="272"/>
        </pc:sldMkLst>
        <pc:spChg chg="mod">
          <ac:chgData name="Mr. Nippun Kumar A.A." userId="S::aa_nippunkumaar@blr.amrita.edu::a48363fd-f267-41fa-8da0-398a903c7504" providerId="AD" clId="Web-{F0D498A6-C5BA-0E82-B6A8-CA8FC09359BB}" dt="2021-01-28T08:04:43.684" v="2" actId="20577"/>
          <ac:spMkLst>
            <pc:docMk/>
            <pc:sldMk cId="1618771044" sldId="272"/>
            <ac:spMk id="2" creationId="{70827A98-9F9D-4845-9885-80870AB210F6}"/>
          </ac:spMkLst>
        </pc:spChg>
        <pc:spChg chg="mod">
          <ac:chgData name="Mr. Nippun Kumar A.A." userId="S::aa_nippunkumaar@blr.amrita.edu::a48363fd-f267-41fa-8da0-398a903c7504" providerId="AD" clId="Web-{F0D498A6-C5BA-0E82-B6A8-CA8FC09359BB}" dt="2021-01-28T08:07:22.074" v="42" actId="20577"/>
          <ac:spMkLst>
            <pc:docMk/>
            <pc:sldMk cId="1618771044" sldId="272"/>
            <ac:spMk id="3" creationId="{28EA4577-A6FB-4F56-A869-78B91566DD75}"/>
          </ac:spMkLst>
        </pc:spChg>
      </pc:sldChg>
      <pc:sldChg chg="addSp delSp modSp new">
        <pc:chgData name="Mr. Nippun Kumar A.A." userId="S::aa_nippunkumaar@blr.amrita.edu::a48363fd-f267-41fa-8da0-398a903c7504" providerId="AD" clId="Web-{F0D498A6-C5BA-0E82-B6A8-CA8FC09359BB}" dt="2021-01-28T08:10:21.402" v="82" actId="20577"/>
        <pc:sldMkLst>
          <pc:docMk/>
          <pc:sldMk cId="2840633355" sldId="273"/>
        </pc:sldMkLst>
        <pc:spChg chg="mod">
          <ac:chgData name="Mr. Nippun Kumar A.A." userId="S::aa_nippunkumaar@blr.amrita.edu::a48363fd-f267-41fa-8da0-398a903c7504" providerId="AD" clId="Web-{F0D498A6-C5BA-0E82-B6A8-CA8FC09359BB}" dt="2021-01-28T08:10:21.402" v="82" actId="20577"/>
          <ac:spMkLst>
            <pc:docMk/>
            <pc:sldMk cId="2840633355" sldId="273"/>
            <ac:spMk id="2" creationId="{D263E782-20AE-45E8-9A75-F838EDC2F306}"/>
          </ac:spMkLst>
        </pc:spChg>
        <pc:spChg chg="del">
          <ac:chgData name="Mr. Nippun Kumar A.A." userId="S::aa_nippunkumaar@blr.amrita.edu::a48363fd-f267-41fa-8da0-398a903c7504" providerId="AD" clId="Web-{F0D498A6-C5BA-0E82-B6A8-CA8FC09359BB}" dt="2021-01-28T08:08:27.105" v="61"/>
          <ac:spMkLst>
            <pc:docMk/>
            <pc:sldMk cId="2840633355" sldId="273"/>
            <ac:spMk id="3" creationId="{6EDF3359-C4F3-4D8D-8249-2E010E408AF8}"/>
          </ac:spMkLst>
        </pc:spChg>
        <pc:picChg chg="add mod">
          <ac:chgData name="Mr. Nippun Kumar A.A." userId="S::aa_nippunkumaar@blr.amrita.edu::a48363fd-f267-41fa-8da0-398a903c7504" providerId="AD" clId="Web-{F0D498A6-C5BA-0E82-B6A8-CA8FC09359BB}" dt="2021-01-28T08:08:43.730" v="66" actId="1076"/>
          <ac:picMkLst>
            <pc:docMk/>
            <pc:sldMk cId="2840633355" sldId="273"/>
            <ac:picMk id="4" creationId="{4011B9E2-F1E6-4861-AD38-1C41A3BCCA9C}"/>
          </ac:picMkLst>
        </pc:picChg>
      </pc:sldChg>
      <pc:sldChg chg="addSp delSp modSp new">
        <pc:chgData name="Mr. Nippun Kumar A.A." userId="S::aa_nippunkumaar@blr.amrita.edu::a48363fd-f267-41fa-8da0-398a903c7504" providerId="AD" clId="Web-{F0D498A6-C5BA-0E82-B6A8-CA8FC09359BB}" dt="2021-01-28T08:13:39.106" v="108" actId="20577"/>
        <pc:sldMkLst>
          <pc:docMk/>
          <pc:sldMk cId="3829250049" sldId="274"/>
        </pc:sldMkLst>
        <pc:spChg chg="mod">
          <ac:chgData name="Mr. Nippun Kumar A.A." userId="S::aa_nippunkumaar@blr.amrita.edu::a48363fd-f267-41fa-8da0-398a903c7504" providerId="AD" clId="Web-{F0D498A6-C5BA-0E82-B6A8-CA8FC09359BB}" dt="2021-01-28T08:13:39.106" v="108" actId="20577"/>
          <ac:spMkLst>
            <pc:docMk/>
            <pc:sldMk cId="3829250049" sldId="274"/>
            <ac:spMk id="2" creationId="{16FF29B9-EBD2-4D51-9178-60AD6B798359}"/>
          </ac:spMkLst>
        </pc:spChg>
        <pc:spChg chg="del">
          <ac:chgData name="Mr. Nippun Kumar A.A." userId="S::aa_nippunkumaar@blr.amrita.edu::a48363fd-f267-41fa-8da0-398a903c7504" providerId="AD" clId="Web-{F0D498A6-C5BA-0E82-B6A8-CA8FC09359BB}" dt="2021-01-28T08:12:23.590" v="96"/>
          <ac:spMkLst>
            <pc:docMk/>
            <pc:sldMk cId="3829250049" sldId="274"/>
            <ac:spMk id="3" creationId="{52D2406E-4683-4D02-95DE-2913E37D1489}"/>
          </ac:spMkLst>
        </pc:spChg>
        <pc:picChg chg="add mod">
          <ac:chgData name="Mr. Nippun Kumar A.A." userId="S::aa_nippunkumaar@blr.amrita.edu::a48363fd-f267-41fa-8da0-398a903c7504" providerId="AD" clId="Web-{F0D498A6-C5BA-0E82-B6A8-CA8FC09359BB}" dt="2021-01-28T08:12:50.699" v="103" actId="14100"/>
          <ac:picMkLst>
            <pc:docMk/>
            <pc:sldMk cId="3829250049" sldId="274"/>
            <ac:picMk id="4" creationId="{0F14A05C-5C58-4E5A-813A-606C76EBA4D8}"/>
          </ac:picMkLst>
        </pc:picChg>
      </pc:sldChg>
      <pc:sldChg chg="addSp delSp modSp new">
        <pc:chgData name="Mr. Nippun Kumar A.A." userId="S::aa_nippunkumaar@blr.amrita.edu::a48363fd-f267-41fa-8da0-398a903c7504" providerId="AD" clId="Web-{F0D498A6-C5BA-0E82-B6A8-CA8FC09359BB}" dt="2021-01-28T09:04:24.284" v="249" actId="20577"/>
        <pc:sldMkLst>
          <pc:docMk/>
          <pc:sldMk cId="3056081825" sldId="275"/>
        </pc:sldMkLst>
        <pc:spChg chg="mod">
          <ac:chgData name="Mr. Nippun Kumar A.A." userId="S::aa_nippunkumaar@blr.amrita.edu::a48363fd-f267-41fa-8da0-398a903c7504" providerId="AD" clId="Web-{F0D498A6-C5BA-0E82-B6A8-CA8FC09359BB}" dt="2021-01-28T09:04:24.284" v="249" actId="20577"/>
          <ac:spMkLst>
            <pc:docMk/>
            <pc:sldMk cId="3056081825" sldId="275"/>
            <ac:spMk id="2" creationId="{10CEAB07-5468-4C8D-A4B1-5BA3CCEB2953}"/>
          </ac:spMkLst>
        </pc:spChg>
        <pc:spChg chg="del">
          <ac:chgData name="Mr. Nippun Kumar A.A." userId="S::aa_nippunkumaar@blr.amrita.edu::a48363fd-f267-41fa-8da0-398a903c7504" providerId="AD" clId="Web-{F0D498A6-C5BA-0E82-B6A8-CA8FC09359BB}" dt="2021-01-28T08:14:19.980" v="111"/>
          <ac:spMkLst>
            <pc:docMk/>
            <pc:sldMk cId="3056081825" sldId="275"/>
            <ac:spMk id="3" creationId="{98F27091-D7A6-4540-BFBA-DA176297D9C2}"/>
          </ac:spMkLst>
        </pc:spChg>
        <pc:picChg chg="add mod">
          <ac:chgData name="Mr. Nippun Kumar A.A." userId="S::aa_nippunkumaar@blr.amrita.edu::a48363fd-f267-41fa-8da0-398a903c7504" providerId="AD" clId="Web-{F0D498A6-C5BA-0E82-B6A8-CA8FC09359BB}" dt="2021-01-28T08:15:08.168" v="121" actId="14100"/>
          <ac:picMkLst>
            <pc:docMk/>
            <pc:sldMk cId="3056081825" sldId="275"/>
            <ac:picMk id="4" creationId="{4576D7A1-F9AB-404B-97E0-602BF6FD52AD}"/>
          </ac:picMkLst>
        </pc:picChg>
      </pc:sldChg>
      <pc:sldChg chg="addSp delSp modSp new">
        <pc:chgData name="Mr. Nippun Kumar A.A." userId="S::aa_nippunkumaar@blr.amrita.edu::a48363fd-f267-41fa-8da0-398a903c7504" providerId="AD" clId="Web-{F0D498A6-C5BA-0E82-B6A8-CA8FC09359BB}" dt="2021-01-28T09:04:37.598" v="250" actId="20577"/>
        <pc:sldMkLst>
          <pc:docMk/>
          <pc:sldMk cId="2584398171" sldId="276"/>
        </pc:sldMkLst>
        <pc:spChg chg="mod">
          <ac:chgData name="Mr. Nippun Kumar A.A." userId="S::aa_nippunkumaar@blr.amrita.edu::a48363fd-f267-41fa-8da0-398a903c7504" providerId="AD" clId="Web-{F0D498A6-C5BA-0E82-B6A8-CA8FC09359BB}" dt="2021-01-28T09:04:37.598" v="250" actId="20577"/>
          <ac:spMkLst>
            <pc:docMk/>
            <pc:sldMk cId="2584398171" sldId="276"/>
            <ac:spMk id="2" creationId="{1B71FE3F-6114-40B1-A248-6B83A724F4E6}"/>
          </ac:spMkLst>
        </pc:spChg>
        <pc:spChg chg="del">
          <ac:chgData name="Mr. Nippun Kumar A.A." userId="S::aa_nippunkumaar@blr.amrita.edu::a48363fd-f267-41fa-8da0-398a903c7504" providerId="AD" clId="Web-{F0D498A6-C5BA-0E82-B6A8-CA8FC09359BB}" dt="2021-01-28T08:20:39.152" v="149"/>
          <ac:spMkLst>
            <pc:docMk/>
            <pc:sldMk cId="2584398171" sldId="276"/>
            <ac:spMk id="3" creationId="{8A63C57C-99FC-42CF-98A0-B56EB185B5B4}"/>
          </ac:spMkLst>
        </pc:spChg>
        <pc:picChg chg="add mod">
          <ac:chgData name="Mr. Nippun Kumar A.A." userId="S::aa_nippunkumaar@blr.amrita.edu::a48363fd-f267-41fa-8da0-398a903c7504" providerId="AD" clId="Web-{F0D498A6-C5BA-0E82-B6A8-CA8FC09359BB}" dt="2021-01-28T08:20:52.012" v="153" actId="1076"/>
          <ac:picMkLst>
            <pc:docMk/>
            <pc:sldMk cId="2584398171" sldId="276"/>
            <ac:picMk id="4" creationId="{9398A95F-5AE1-4A95-B0F0-522F96A2E66C}"/>
          </ac:picMkLst>
        </pc:picChg>
      </pc:sldChg>
      <pc:sldChg chg="addSp delSp modSp new">
        <pc:chgData name="Mr. Nippun Kumar A.A." userId="S::aa_nippunkumaar@blr.amrita.edu::a48363fd-f267-41fa-8da0-398a903c7504" providerId="AD" clId="Web-{F0D498A6-C5BA-0E82-B6A8-CA8FC09359BB}" dt="2021-01-28T09:04:50.692" v="252" actId="20577"/>
        <pc:sldMkLst>
          <pc:docMk/>
          <pc:sldMk cId="2561314820" sldId="277"/>
        </pc:sldMkLst>
        <pc:spChg chg="mod">
          <ac:chgData name="Mr. Nippun Kumar A.A." userId="S::aa_nippunkumaar@blr.amrita.edu::a48363fd-f267-41fa-8da0-398a903c7504" providerId="AD" clId="Web-{F0D498A6-C5BA-0E82-B6A8-CA8FC09359BB}" dt="2021-01-28T09:04:50.692" v="252" actId="20577"/>
          <ac:spMkLst>
            <pc:docMk/>
            <pc:sldMk cId="2561314820" sldId="277"/>
            <ac:spMk id="2" creationId="{83703B5C-C60A-4BF3-87BC-6982E92E51DA}"/>
          </ac:spMkLst>
        </pc:spChg>
        <pc:spChg chg="del">
          <ac:chgData name="Mr. Nippun Kumar A.A." userId="S::aa_nippunkumaar@blr.amrita.edu::a48363fd-f267-41fa-8da0-398a903c7504" providerId="AD" clId="Web-{F0D498A6-C5BA-0E82-B6A8-CA8FC09359BB}" dt="2021-01-28T08:21:26.449" v="155"/>
          <ac:spMkLst>
            <pc:docMk/>
            <pc:sldMk cId="2561314820" sldId="277"/>
            <ac:spMk id="3" creationId="{21F51CA5-EFD7-4198-95CA-BFB8EFB9B92C}"/>
          </ac:spMkLst>
        </pc:spChg>
        <pc:picChg chg="add mod">
          <ac:chgData name="Mr. Nippun Kumar A.A." userId="S::aa_nippunkumaar@blr.amrita.edu::a48363fd-f267-41fa-8da0-398a903c7504" providerId="AD" clId="Web-{F0D498A6-C5BA-0E82-B6A8-CA8FC09359BB}" dt="2021-01-28T08:22:33.543" v="185" actId="1076"/>
          <ac:picMkLst>
            <pc:docMk/>
            <pc:sldMk cId="2561314820" sldId="277"/>
            <ac:picMk id="4" creationId="{E3A281CD-FF64-4953-A18A-FB026E0E4E35}"/>
          </ac:picMkLst>
        </pc:picChg>
      </pc:sldChg>
      <pc:sldChg chg="addSp delSp modSp new">
        <pc:chgData name="Mr. Nippun Kumar A.A." userId="S::aa_nippunkumaar@blr.amrita.edu::a48363fd-f267-41fa-8da0-398a903c7504" providerId="AD" clId="Web-{F0D498A6-C5BA-0E82-B6A8-CA8FC09359BB}" dt="2021-01-28T09:02:46.574" v="203" actId="1076"/>
        <pc:sldMkLst>
          <pc:docMk/>
          <pc:sldMk cId="2612490487" sldId="278"/>
        </pc:sldMkLst>
        <pc:spChg chg="mod">
          <ac:chgData name="Mr. Nippun Kumar A.A." userId="S::aa_nippunkumaar@blr.amrita.edu::a48363fd-f267-41fa-8da0-398a903c7504" providerId="AD" clId="Web-{F0D498A6-C5BA-0E82-B6A8-CA8FC09359BB}" dt="2021-01-28T09:02:31.307" v="199" actId="20577"/>
          <ac:spMkLst>
            <pc:docMk/>
            <pc:sldMk cId="2612490487" sldId="278"/>
            <ac:spMk id="2" creationId="{FBC7907E-3B34-4BE1-8824-4BBEC37B3E2A}"/>
          </ac:spMkLst>
        </pc:spChg>
        <pc:spChg chg="del">
          <ac:chgData name="Mr. Nippun Kumar A.A." userId="S::aa_nippunkumaar@blr.amrita.edu::a48363fd-f267-41fa-8da0-398a903c7504" providerId="AD" clId="Web-{F0D498A6-C5BA-0E82-B6A8-CA8FC09359BB}" dt="2021-01-28T09:02:19.916" v="187"/>
          <ac:spMkLst>
            <pc:docMk/>
            <pc:sldMk cId="2612490487" sldId="278"/>
            <ac:spMk id="3" creationId="{F500A36B-2082-4D98-B1AC-7BBD51042718}"/>
          </ac:spMkLst>
        </pc:spChg>
        <pc:picChg chg="add mod">
          <ac:chgData name="Mr. Nippun Kumar A.A." userId="S::aa_nippunkumaar@blr.amrita.edu::a48363fd-f267-41fa-8da0-398a903c7504" providerId="AD" clId="Web-{F0D498A6-C5BA-0E82-B6A8-CA8FC09359BB}" dt="2021-01-28T09:02:46.574" v="203" actId="1076"/>
          <ac:picMkLst>
            <pc:docMk/>
            <pc:sldMk cId="2612490487" sldId="278"/>
            <ac:picMk id="4" creationId="{1A240422-CC6E-4909-B292-A912C5F75D1A}"/>
          </ac:picMkLst>
        </pc:picChg>
      </pc:sldChg>
      <pc:sldChg chg="addSp delSp modSp new">
        <pc:chgData name="Mr. Nippun Kumar A.A." userId="S::aa_nippunkumaar@blr.amrita.edu::a48363fd-f267-41fa-8da0-398a903c7504" providerId="AD" clId="Web-{F0D498A6-C5BA-0E82-B6A8-CA8FC09359BB}" dt="2021-01-28T09:05:05.053" v="261" actId="20577"/>
        <pc:sldMkLst>
          <pc:docMk/>
          <pc:sldMk cId="3356714081" sldId="279"/>
        </pc:sldMkLst>
        <pc:spChg chg="mod">
          <ac:chgData name="Mr. Nippun Kumar A.A." userId="S::aa_nippunkumaar@blr.amrita.edu::a48363fd-f267-41fa-8da0-398a903c7504" providerId="AD" clId="Web-{F0D498A6-C5BA-0E82-B6A8-CA8FC09359BB}" dt="2021-01-28T09:05:05.053" v="261" actId="20577"/>
          <ac:spMkLst>
            <pc:docMk/>
            <pc:sldMk cId="3356714081" sldId="279"/>
            <ac:spMk id="2" creationId="{41E717C7-67AE-4E83-B293-25C82583F570}"/>
          </ac:spMkLst>
        </pc:spChg>
        <pc:spChg chg="del">
          <ac:chgData name="Mr. Nippun Kumar A.A." userId="S::aa_nippunkumaar@blr.amrita.edu::a48363fd-f267-41fa-8da0-398a903c7504" providerId="AD" clId="Web-{F0D498A6-C5BA-0E82-B6A8-CA8FC09359BB}" dt="2021-01-28T09:03:09.076" v="225"/>
          <ac:spMkLst>
            <pc:docMk/>
            <pc:sldMk cId="3356714081" sldId="279"/>
            <ac:spMk id="3" creationId="{F577A818-4DF0-425D-971B-0F0026085A41}"/>
          </ac:spMkLst>
        </pc:spChg>
        <pc:picChg chg="add mod">
          <ac:chgData name="Mr. Nippun Kumar A.A." userId="S::aa_nippunkumaar@blr.amrita.edu::a48363fd-f267-41fa-8da0-398a903c7504" providerId="AD" clId="Web-{F0D498A6-C5BA-0E82-B6A8-CA8FC09359BB}" dt="2021-01-28T09:03:43.344" v="229" actId="14100"/>
          <ac:picMkLst>
            <pc:docMk/>
            <pc:sldMk cId="3356714081" sldId="279"/>
            <ac:picMk id="4" creationId="{324BBBCA-E2F6-4EF7-9C9E-5F7FF9D6EAEA}"/>
          </ac:picMkLst>
        </pc:picChg>
      </pc:sldChg>
      <pc:sldChg chg="addSp delSp modSp new">
        <pc:chgData name="Mr. Nippun Kumar A.A." userId="S::aa_nippunkumaar@blr.amrita.edu::a48363fd-f267-41fa-8da0-398a903c7504" providerId="AD" clId="Web-{F0D498A6-C5BA-0E82-B6A8-CA8FC09359BB}" dt="2021-01-28T09:06:14.151" v="285" actId="1076"/>
        <pc:sldMkLst>
          <pc:docMk/>
          <pc:sldMk cId="1285034237" sldId="280"/>
        </pc:sldMkLst>
        <pc:spChg chg="mod">
          <ac:chgData name="Mr. Nippun Kumar A.A." userId="S::aa_nippunkumaar@blr.amrita.edu::a48363fd-f267-41fa-8da0-398a903c7504" providerId="AD" clId="Web-{F0D498A6-C5BA-0E82-B6A8-CA8FC09359BB}" dt="2021-01-28T09:05:23.226" v="277" actId="20577"/>
          <ac:spMkLst>
            <pc:docMk/>
            <pc:sldMk cId="1285034237" sldId="280"/>
            <ac:spMk id="2" creationId="{87C3C31E-3752-4812-A919-034A16760473}"/>
          </ac:spMkLst>
        </pc:spChg>
        <pc:spChg chg="del mod">
          <ac:chgData name="Mr. Nippun Kumar A.A." userId="S::aa_nippunkumaar@blr.amrita.edu::a48363fd-f267-41fa-8da0-398a903c7504" providerId="AD" clId="Web-{F0D498A6-C5BA-0E82-B6A8-CA8FC09359BB}" dt="2021-01-28T09:05:29.430" v="279"/>
          <ac:spMkLst>
            <pc:docMk/>
            <pc:sldMk cId="1285034237" sldId="280"/>
            <ac:spMk id="3" creationId="{D30CF6BF-3AE5-4C2F-9E3D-8AF63AFD1692}"/>
          </ac:spMkLst>
        </pc:spChg>
        <pc:picChg chg="add mod">
          <ac:chgData name="Mr. Nippun Kumar A.A." userId="S::aa_nippunkumaar@blr.amrita.edu::a48363fd-f267-41fa-8da0-398a903c7504" providerId="AD" clId="Web-{F0D498A6-C5BA-0E82-B6A8-CA8FC09359BB}" dt="2021-01-28T09:06:14.151" v="285" actId="1076"/>
          <ac:picMkLst>
            <pc:docMk/>
            <pc:sldMk cId="1285034237" sldId="280"/>
            <ac:picMk id="4" creationId="{EDC662E1-7A00-4534-ACA4-F479B8DFCB2E}"/>
          </ac:picMkLst>
        </pc:picChg>
      </pc:sldChg>
      <pc:sldChg chg="addSp delSp modSp new">
        <pc:chgData name="Mr. Nippun Kumar A.A." userId="S::aa_nippunkumaar@blr.amrita.edu::a48363fd-f267-41fa-8da0-398a903c7504" providerId="AD" clId="Web-{F0D498A6-C5BA-0E82-B6A8-CA8FC09359BB}" dt="2021-01-28T09:36:03.134" v="327" actId="1076"/>
        <pc:sldMkLst>
          <pc:docMk/>
          <pc:sldMk cId="339614089" sldId="281"/>
        </pc:sldMkLst>
        <pc:spChg chg="mod">
          <ac:chgData name="Mr. Nippun Kumar A.A." userId="S::aa_nippunkumaar@blr.amrita.edu::a48363fd-f267-41fa-8da0-398a903c7504" providerId="AD" clId="Web-{F0D498A6-C5BA-0E82-B6A8-CA8FC09359BB}" dt="2021-01-28T09:35:45.399" v="322" actId="20577"/>
          <ac:spMkLst>
            <pc:docMk/>
            <pc:sldMk cId="339614089" sldId="281"/>
            <ac:spMk id="2" creationId="{E9E73DC4-EEFB-41F9-8024-C6E62ED40008}"/>
          </ac:spMkLst>
        </pc:spChg>
        <pc:spChg chg="del">
          <ac:chgData name="Mr. Nippun Kumar A.A." userId="S::aa_nippunkumaar@blr.amrita.edu::a48363fd-f267-41fa-8da0-398a903c7504" providerId="AD" clId="Web-{F0D498A6-C5BA-0E82-B6A8-CA8FC09359BB}" dt="2021-01-28T09:35:17.932" v="302"/>
          <ac:spMkLst>
            <pc:docMk/>
            <pc:sldMk cId="339614089" sldId="281"/>
            <ac:spMk id="3" creationId="{5FDABE14-E00F-4957-A815-E46EFD64CDA9}"/>
          </ac:spMkLst>
        </pc:spChg>
        <pc:picChg chg="add mod">
          <ac:chgData name="Mr. Nippun Kumar A.A." userId="S::aa_nippunkumaar@blr.amrita.edu::a48363fd-f267-41fa-8da0-398a903c7504" providerId="AD" clId="Web-{F0D498A6-C5BA-0E82-B6A8-CA8FC09359BB}" dt="2021-01-28T09:36:03.134" v="327" actId="1076"/>
          <ac:picMkLst>
            <pc:docMk/>
            <pc:sldMk cId="339614089" sldId="281"/>
            <ac:picMk id="4" creationId="{FB8E2E12-034D-4010-8F0A-18D48BA35C89}"/>
          </ac:picMkLst>
        </pc:picChg>
      </pc:sldChg>
      <pc:sldChg chg="addSp delSp modSp new">
        <pc:chgData name="Mr. Nippun Kumar A.A." userId="S::aa_nippunkumaar@blr.amrita.edu::a48363fd-f267-41fa-8da0-398a903c7504" providerId="AD" clId="Web-{F0D498A6-C5BA-0E82-B6A8-CA8FC09359BB}" dt="2021-01-28T10:18:28.843" v="352" actId="1076"/>
        <pc:sldMkLst>
          <pc:docMk/>
          <pc:sldMk cId="2353909083" sldId="282"/>
        </pc:sldMkLst>
        <pc:spChg chg="mod">
          <ac:chgData name="Mr. Nippun Kumar A.A." userId="S::aa_nippunkumaar@blr.amrita.edu::a48363fd-f267-41fa-8da0-398a903c7504" providerId="AD" clId="Web-{F0D498A6-C5BA-0E82-B6A8-CA8FC09359BB}" dt="2021-01-28T10:18:05.311" v="347" actId="20577"/>
          <ac:spMkLst>
            <pc:docMk/>
            <pc:sldMk cId="2353909083" sldId="282"/>
            <ac:spMk id="2" creationId="{2CEA2462-AE32-435E-91D0-D8B42C3DBD26}"/>
          </ac:spMkLst>
        </pc:spChg>
        <pc:spChg chg="del mod">
          <ac:chgData name="Mr. Nippun Kumar A.A." userId="S::aa_nippunkumaar@blr.amrita.edu::a48363fd-f267-41fa-8da0-398a903c7504" providerId="AD" clId="Web-{F0D498A6-C5BA-0E82-B6A8-CA8FC09359BB}" dt="2021-01-28T10:17:48.920" v="338"/>
          <ac:spMkLst>
            <pc:docMk/>
            <pc:sldMk cId="2353909083" sldId="282"/>
            <ac:spMk id="3" creationId="{C67DE5A2-D493-4377-A141-E8EB1DFBDA25}"/>
          </ac:spMkLst>
        </pc:spChg>
        <pc:spChg chg="add del mod">
          <ac:chgData name="Mr. Nippun Kumar A.A." userId="S::aa_nippunkumaar@blr.amrita.edu::a48363fd-f267-41fa-8da0-398a903c7504" providerId="AD" clId="Web-{F0D498A6-C5BA-0E82-B6A8-CA8FC09359BB}" dt="2021-01-28T09:36:51.604" v="337"/>
          <ac:spMkLst>
            <pc:docMk/>
            <pc:sldMk cId="2353909083" sldId="282"/>
            <ac:spMk id="4" creationId="{A19C40DA-B017-4DB0-A4DD-40FB63B09842}"/>
          </ac:spMkLst>
        </pc:spChg>
        <pc:picChg chg="add mod">
          <ac:chgData name="Mr. Nippun Kumar A.A." userId="S::aa_nippunkumaar@blr.amrita.edu::a48363fd-f267-41fa-8da0-398a903c7504" providerId="AD" clId="Web-{F0D498A6-C5BA-0E82-B6A8-CA8FC09359BB}" dt="2021-01-28T10:18:28.843" v="352" actId="1076"/>
          <ac:picMkLst>
            <pc:docMk/>
            <pc:sldMk cId="2353909083" sldId="282"/>
            <ac:picMk id="4" creationId="{2159FA74-CE00-4ACD-A5B8-7589086E4A67}"/>
          </ac:picMkLst>
        </pc:picChg>
      </pc:sldChg>
      <pc:sldChg chg="addSp delSp modSp new">
        <pc:chgData name="Mr. Nippun Kumar A.A." userId="S::aa_nippunkumaar@blr.amrita.edu::a48363fd-f267-41fa-8da0-398a903c7504" providerId="AD" clId="Web-{F0D498A6-C5BA-0E82-B6A8-CA8FC09359BB}" dt="2021-01-28T10:23:49.572" v="384" actId="1076"/>
        <pc:sldMkLst>
          <pc:docMk/>
          <pc:sldMk cId="4202112360" sldId="283"/>
        </pc:sldMkLst>
        <pc:spChg chg="mod">
          <ac:chgData name="Mr. Nippun Kumar A.A." userId="S::aa_nippunkumaar@blr.amrita.edu::a48363fd-f267-41fa-8da0-398a903c7504" providerId="AD" clId="Web-{F0D498A6-C5BA-0E82-B6A8-CA8FC09359BB}" dt="2021-01-28T10:18:57.266" v="366" actId="20577"/>
          <ac:spMkLst>
            <pc:docMk/>
            <pc:sldMk cId="4202112360" sldId="283"/>
            <ac:spMk id="2" creationId="{E2FFDAFC-2354-4825-83B0-CCB911991148}"/>
          </ac:spMkLst>
        </pc:spChg>
        <pc:spChg chg="del">
          <ac:chgData name="Mr. Nippun Kumar A.A." userId="S::aa_nippunkumaar@blr.amrita.edu::a48363fd-f267-41fa-8da0-398a903c7504" providerId="AD" clId="Web-{F0D498A6-C5BA-0E82-B6A8-CA8FC09359BB}" dt="2021-01-28T10:18:59.829" v="367"/>
          <ac:spMkLst>
            <pc:docMk/>
            <pc:sldMk cId="4202112360" sldId="283"/>
            <ac:spMk id="3" creationId="{B3E79BAE-8D95-43E4-A0E3-1A00E145E94F}"/>
          </ac:spMkLst>
        </pc:spChg>
        <pc:picChg chg="add del mod">
          <ac:chgData name="Mr. Nippun Kumar A.A." userId="S::aa_nippunkumaar@blr.amrita.edu::a48363fd-f267-41fa-8da0-398a903c7504" providerId="AD" clId="Web-{F0D498A6-C5BA-0E82-B6A8-CA8FC09359BB}" dt="2021-01-28T10:22:03.584" v="376"/>
          <ac:picMkLst>
            <pc:docMk/>
            <pc:sldMk cId="4202112360" sldId="283"/>
            <ac:picMk id="4" creationId="{6D8B6450-428B-4D62-870B-D2A17B46DF28}"/>
          </ac:picMkLst>
        </pc:picChg>
        <pc:picChg chg="add mod">
          <ac:chgData name="Mr. Nippun Kumar A.A." userId="S::aa_nippunkumaar@blr.amrita.edu::a48363fd-f267-41fa-8da0-398a903c7504" providerId="AD" clId="Web-{F0D498A6-C5BA-0E82-B6A8-CA8FC09359BB}" dt="2021-01-28T10:23:49.572" v="384" actId="1076"/>
          <ac:picMkLst>
            <pc:docMk/>
            <pc:sldMk cId="4202112360" sldId="283"/>
            <ac:picMk id="5" creationId="{4F646D45-0DA9-483C-B02E-1D955FE1519D}"/>
          </ac:picMkLst>
        </pc:picChg>
      </pc:sldChg>
      <pc:sldChg chg="addSp delSp modSp new">
        <pc:chgData name="Mr. Nippun Kumar A.A." userId="S::aa_nippunkumaar@blr.amrita.edu::a48363fd-f267-41fa-8da0-398a903c7504" providerId="AD" clId="Web-{F0D498A6-C5BA-0E82-B6A8-CA8FC09359BB}" dt="2021-01-28T10:24:27.526" v="392" actId="20577"/>
        <pc:sldMkLst>
          <pc:docMk/>
          <pc:sldMk cId="2467015124" sldId="284"/>
        </pc:sldMkLst>
        <pc:spChg chg="mod">
          <ac:chgData name="Mr. Nippun Kumar A.A." userId="S::aa_nippunkumaar@blr.amrita.edu::a48363fd-f267-41fa-8da0-398a903c7504" providerId="AD" clId="Web-{F0D498A6-C5BA-0E82-B6A8-CA8FC09359BB}" dt="2021-01-28T10:24:27.526" v="392" actId="20577"/>
          <ac:spMkLst>
            <pc:docMk/>
            <pc:sldMk cId="2467015124" sldId="284"/>
            <ac:spMk id="2" creationId="{8BDBB84F-51DD-4450-A90A-EC7BF38FE7F5}"/>
          </ac:spMkLst>
        </pc:spChg>
        <pc:spChg chg="del">
          <ac:chgData name="Mr. Nippun Kumar A.A." userId="S::aa_nippunkumaar@blr.amrita.edu::a48363fd-f267-41fa-8da0-398a903c7504" providerId="AD" clId="Web-{F0D498A6-C5BA-0E82-B6A8-CA8FC09359BB}" dt="2021-01-28T10:23:57.197" v="386"/>
          <ac:spMkLst>
            <pc:docMk/>
            <pc:sldMk cId="2467015124" sldId="284"/>
            <ac:spMk id="3" creationId="{3C6D16DE-AB06-4DA7-8422-1C1EFE7651DC}"/>
          </ac:spMkLst>
        </pc:spChg>
        <pc:picChg chg="add mod">
          <ac:chgData name="Mr. Nippun Kumar A.A." userId="S::aa_nippunkumaar@blr.amrita.edu::a48363fd-f267-41fa-8da0-398a903c7504" providerId="AD" clId="Web-{F0D498A6-C5BA-0E82-B6A8-CA8FC09359BB}" dt="2021-01-28T10:24:18.979" v="390" actId="1076"/>
          <ac:picMkLst>
            <pc:docMk/>
            <pc:sldMk cId="2467015124" sldId="284"/>
            <ac:picMk id="4" creationId="{CE747358-27E6-486E-AA95-D7569BED190E}"/>
          </ac:picMkLst>
        </pc:picChg>
      </pc:sldChg>
      <pc:sldChg chg="addSp delSp modSp new">
        <pc:chgData name="Mr. Nippun Kumar A.A." userId="S::aa_nippunkumaar@blr.amrita.edu::a48363fd-f267-41fa-8da0-398a903c7504" providerId="AD" clId="Web-{F0D498A6-C5BA-0E82-B6A8-CA8FC09359BB}" dt="2021-01-28T10:27:00.500" v="430" actId="20577"/>
        <pc:sldMkLst>
          <pc:docMk/>
          <pc:sldMk cId="2990657573" sldId="285"/>
        </pc:sldMkLst>
        <pc:spChg chg="mod">
          <ac:chgData name="Mr. Nippun Kumar A.A." userId="S::aa_nippunkumaar@blr.amrita.edu::a48363fd-f267-41fa-8da0-398a903c7504" providerId="AD" clId="Web-{F0D498A6-C5BA-0E82-B6A8-CA8FC09359BB}" dt="2021-01-28T10:27:00.500" v="430" actId="20577"/>
          <ac:spMkLst>
            <pc:docMk/>
            <pc:sldMk cId="2990657573" sldId="285"/>
            <ac:spMk id="2" creationId="{8B215F51-17AA-4B10-BEF7-3D7797A44A65}"/>
          </ac:spMkLst>
        </pc:spChg>
        <pc:spChg chg="del">
          <ac:chgData name="Mr. Nippun Kumar A.A." userId="S::aa_nippunkumaar@blr.amrita.edu::a48363fd-f267-41fa-8da0-398a903c7504" providerId="AD" clId="Web-{F0D498A6-C5BA-0E82-B6A8-CA8FC09359BB}" dt="2021-01-28T10:25:55.607" v="394"/>
          <ac:spMkLst>
            <pc:docMk/>
            <pc:sldMk cId="2990657573" sldId="285"/>
            <ac:spMk id="3" creationId="{96E07109-625E-461C-BF9D-D99AF400717F}"/>
          </ac:spMkLst>
        </pc:spChg>
        <pc:picChg chg="add mod">
          <ac:chgData name="Mr. Nippun Kumar A.A." userId="S::aa_nippunkumaar@blr.amrita.edu::a48363fd-f267-41fa-8da0-398a903c7504" providerId="AD" clId="Web-{F0D498A6-C5BA-0E82-B6A8-CA8FC09359BB}" dt="2021-01-28T10:26:39.499" v="404" actId="14100"/>
          <ac:picMkLst>
            <pc:docMk/>
            <pc:sldMk cId="2990657573" sldId="285"/>
            <ac:picMk id="4" creationId="{D0E3B803-ED65-4BE4-86FA-7C28D5C3BFEB}"/>
          </ac:picMkLst>
        </pc:picChg>
      </pc:sldChg>
      <pc:sldChg chg="addSp delSp modSp new">
        <pc:chgData name="Mr. Nippun Kumar A.A." userId="S::aa_nippunkumaar@blr.amrita.edu::a48363fd-f267-41fa-8da0-398a903c7504" providerId="AD" clId="Web-{F0D498A6-C5BA-0E82-B6A8-CA8FC09359BB}" dt="2021-01-28T10:29:26.488" v="478" actId="1076"/>
        <pc:sldMkLst>
          <pc:docMk/>
          <pc:sldMk cId="4069684897" sldId="286"/>
        </pc:sldMkLst>
        <pc:spChg chg="mod">
          <ac:chgData name="Mr. Nippun Kumar A.A." userId="S::aa_nippunkumaar@blr.amrita.edu::a48363fd-f267-41fa-8da0-398a903c7504" providerId="AD" clId="Web-{F0D498A6-C5BA-0E82-B6A8-CA8FC09359BB}" dt="2021-01-28T10:29:17.973" v="474" actId="20577"/>
          <ac:spMkLst>
            <pc:docMk/>
            <pc:sldMk cId="4069684897" sldId="286"/>
            <ac:spMk id="2" creationId="{5DD795A3-7BF0-4039-AEEA-8EBA8D27FF1D}"/>
          </ac:spMkLst>
        </pc:spChg>
        <pc:spChg chg="del">
          <ac:chgData name="Mr. Nippun Kumar A.A." userId="S::aa_nippunkumaar@blr.amrita.edu::a48363fd-f267-41fa-8da0-398a903c7504" providerId="AD" clId="Web-{F0D498A6-C5BA-0E82-B6A8-CA8FC09359BB}" dt="2021-01-28T10:27:40.907" v="457"/>
          <ac:spMkLst>
            <pc:docMk/>
            <pc:sldMk cId="4069684897" sldId="286"/>
            <ac:spMk id="3" creationId="{7C5FA535-8731-409F-A393-9C09B6E2A68E}"/>
          </ac:spMkLst>
        </pc:spChg>
        <pc:picChg chg="add mod">
          <ac:chgData name="Mr. Nippun Kumar A.A." userId="S::aa_nippunkumaar@blr.amrita.edu::a48363fd-f267-41fa-8da0-398a903c7504" providerId="AD" clId="Web-{F0D498A6-C5BA-0E82-B6A8-CA8FC09359BB}" dt="2021-01-28T10:29:26.488" v="478" actId="1076"/>
          <ac:picMkLst>
            <pc:docMk/>
            <pc:sldMk cId="4069684897" sldId="286"/>
            <ac:picMk id="4" creationId="{A4D35364-87D2-4F3B-A220-06D03CA88E34}"/>
          </ac:picMkLst>
        </pc:picChg>
      </pc:sldChg>
      <pc:sldChg chg="addSp delSp modSp new">
        <pc:chgData name="Mr. Nippun Kumar A.A." userId="S::aa_nippunkumaar@blr.amrita.edu::a48363fd-f267-41fa-8da0-398a903c7504" providerId="AD" clId="Web-{F0D498A6-C5BA-0E82-B6A8-CA8FC09359BB}" dt="2021-01-28T10:30:50.116" v="507" actId="1076"/>
        <pc:sldMkLst>
          <pc:docMk/>
          <pc:sldMk cId="1870799615" sldId="287"/>
        </pc:sldMkLst>
        <pc:spChg chg="mod">
          <ac:chgData name="Mr. Nippun Kumar A.A." userId="S::aa_nippunkumaar@blr.amrita.edu::a48363fd-f267-41fa-8da0-398a903c7504" providerId="AD" clId="Web-{F0D498A6-C5BA-0E82-B6A8-CA8FC09359BB}" dt="2021-01-28T10:30:35.584" v="500" actId="20577"/>
          <ac:spMkLst>
            <pc:docMk/>
            <pc:sldMk cId="1870799615" sldId="287"/>
            <ac:spMk id="2" creationId="{F5C56AD9-7550-4431-B4F9-F0B4CD4F661D}"/>
          </ac:spMkLst>
        </pc:spChg>
        <pc:spChg chg="del mod">
          <ac:chgData name="Mr. Nippun Kumar A.A." userId="S::aa_nippunkumaar@blr.amrita.edu::a48363fd-f267-41fa-8da0-398a903c7504" providerId="AD" clId="Web-{F0D498A6-C5BA-0E82-B6A8-CA8FC09359BB}" dt="2021-01-28T10:30:24.100" v="494"/>
          <ac:spMkLst>
            <pc:docMk/>
            <pc:sldMk cId="1870799615" sldId="287"/>
            <ac:spMk id="3" creationId="{CADBB2E3-E85D-4958-8BD5-08178AA1CB83}"/>
          </ac:spMkLst>
        </pc:spChg>
        <pc:picChg chg="add mod">
          <ac:chgData name="Mr. Nippun Kumar A.A." userId="S::aa_nippunkumaar@blr.amrita.edu::a48363fd-f267-41fa-8da0-398a903c7504" providerId="AD" clId="Web-{F0D498A6-C5BA-0E82-B6A8-CA8FC09359BB}" dt="2021-01-28T10:30:50.116" v="507" actId="1076"/>
          <ac:picMkLst>
            <pc:docMk/>
            <pc:sldMk cId="1870799615" sldId="287"/>
            <ac:picMk id="4" creationId="{471EAC7A-DB29-476A-8958-F02FF17224D8}"/>
          </ac:picMkLst>
        </pc:picChg>
      </pc:sldChg>
      <pc:sldChg chg="addSp delSp modSp new">
        <pc:chgData name="Mr. Nippun Kumar A.A." userId="S::aa_nippunkumaar@blr.amrita.edu::a48363fd-f267-41fa-8da0-398a903c7504" providerId="AD" clId="Web-{F0D498A6-C5BA-0E82-B6A8-CA8FC09359BB}" dt="2021-01-28T10:32:14.603" v="531" actId="1076"/>
        <pc:sldMkLst>
          <pc:docMk/>
          <pc:sldMk cId="1680724298" sldId="288"/>
        </pc:sldMkLst>
        <pc:spChg chg="mod">
          <ac:chgData name="Mr. Nippun Kumar A.A." userId="S::aa_nippunkumaar@blr.amrita.edu::a48363fd-f267-41fa-8da0-398a903c7504" providerId="AD" clId="Web-{F0D498A6-C5BA-0E82-B6A8-CA8FC09359BB}" dt="2021-01-28T10:31:25.226" v="526" actId="20577"/>
          <ac:spMkLst>
            <pc:docMk/>
            <pc:sldMk cId="1680724298" sldId="288"/>
            <ac:spMk id="2" creationId="{2C2AD3AF-A794-483D-ACDD-15E2140F1FAD}"/>
          </ac:spMkLst>
        </pc:spChg>
        <pc:spChg chg="del">
          <ac:chgData name="Mr. Nippun Kumar A.A." userId="S::aa_nippunkumaar@blr.amrita.edu::a48363fd-f267-41fa-8da0-398a903c7504" providerId="AD" clId="Web-{F0D498A6-C5BA-0E82-B6A8-CA8FC09359BB}" dt="2021-01-28T10:32:03.540" v="527"/>
          <ac:spMkLst>
            <pc:docMk/>
            <pc:sldMk cId="1680724298" sldId="288"/>
            <ac:spMk id="3" creationId="{485D8ED3-E4D0-4A8A-B18D-A04A84EB567D}"/>
          </ac:spMkLst>
        </pc:spChg>
        <pc:picChg chg="add mod">
          <ac:chgData name="Mr. Nippun Kumar A.A." userId="S::aa_nippunkumaar@blr.amrita.edu::a48363fd-f267-41fa-8da0-398a903c7504" providerId="AD" clId="Web-{F0D498A6-C5BA-0E82-B6A8-CA8FC09359BB}" dt="2021-01-28T10:32:14.603" v="531" actId="1076"/>
          <ac:picMkLst>
            <pc:docMk/>
            <pc:sldMk cId="1680724298" sldId="288"/>
            <ac:picMk id="4" creationId="{2E5AC355-267E-48CC-96CA-1D201F606250}"/>
          </ac:picMkLst>
        </pc:picChg>
      </pc:sldChg>
      <pc:sldChg chg="addSp delSp modSp new">
        <pc:chgData name="Mr. Nippun Kumar A.A." userId="S::aa_nippunkumaar@blr.amrita.edu::a48363fd-f267-41fa-8da0-398a903c7504" providerId="AD" clId="Web-{F0D498A6-C5BA-0E82-B6A8-CA8FC09359BB}" dt="2021-01-28T11:28:11.020" v="617" actId="1076"/>
        <pc:sldMkLst>
          <pc:docMk/>
          <pc:sldMk cId="1149577747" sldId="289"/>
        </pc:sldMkLst>
        <pc:spChg chg="mod">
          <ac:chgData name="Mr. Nippun Kumar A.A." userId="S::aa_nippunkumaar@blr.amrita.edu::a48363fd-f267-41fa-8da0-398a903c7504" providerId="AD" clId="Web-{F0D498A6-C5BA-0E82-B6A8-CA8FC09359BB}" dt="2021-01-28T11:27:22.097" v="606" actId="20577"/>
          <ac:spMkLst>
            <pc:docMk/>
            <pc:sldMk cId="1149577747" sldId="289"/>
            <ac:spMk id="2" creationId="{00425C39-61DA-4F50-98A8-E696B7BEAA4A}"/>
          </ac:spMkLst>
        </pc:spChg>
        <pc:spChg chg="del mod">
          <ac:chgData name="Mr. Nippun Kumar A.A." userId="S::aa_nippunkumaar@blr.amrita.edu::a48363fd-f267-41fa-8da0-398a903c7504" providerId="AD" clId="Web-{F0D498A6-C5BA-0E82-B6A8-CA8FC09359BB}" dt="2021-01-28T11:27:26.441" v="609"/>
          <ac:spMkLst>
            <pc:docMk/>
            <pc:sldMk cId="1149577747" sldId="289"/>
            <ac:spMk id="3" creationId="{DBACEF51-8369-491A-99DB-749B4C25D843}"/>
          </ac:spMkLst>
        </pc:spChg>
        <pc:picChg chg="add mod">
          <ac:chgData name="Mr. Nippun Kumar A.A." userId="S::aa_nippunkumaar@blr.amrita.edu::a48363fd-f267-41fa-8da0-398a903c7504" providerId="AD" clId="Web-{F0D498A6-C5BA-0E82-B6A8-CA8FC09359BB}" dt="2021-01-28T11:28:11.020" v="617" actId="1076"/>
          <ac:picMkLst>
            <pc:docMk/>
            <pc:sldMk cId="1149577747" sldId="289"/>
            <ac:picMk id="4" creationId="{BC12BFE2-C3C4-4229-8EED-5B4A314AAADA}"/>
          </ac:picMkLst>
        </pc:picChg>
        <pc:picChg chg="add del">
          <ac:chgData name="Mr. Nippun Kumar A.A." userId="S::aa_nippunkumaar@blr.amrita.edu::a48363fd-f267-41fa-8da0-398a903c7504" providerId="AD" clId="Web-{F0D498A6-C5BA-0E82-B6A8-CA8FC09359BB}" dt="2021-01-28T11:28:04.707" v="615"/>
          <ac:picMkLst>
            <pc:docMk/>
            <pc:sldMk cId="1149577747" sldId="289"/>
            <ac:picMk id="5" creationId="{8FFD58BF-4B8A-45C7-A501-C410D49526AD}"/>
          </ac:picMkLst>
        </pc:picChg>
      </pc:sldChg>
      <pc:sldChg chg="addSp delSp modSp add replId">
        <pc:chgData name="Mr. Nippun Kumar A.A." userId="S::aa_nippunkumaar@blr.amrita.edu::a48363fd-f267-41fa-8da0-398a903c7504" providerId="AD" clId="Web-{F0D498A6-C5BA-0E82-B6A8-CA8FC09359BB}" dt="2021-01-28T11:28:43.520" v="624" actId="1076"/>
        <pc:sldMkLst>
          <pc:docMk/>
          <pc:sldMk cId="4225639151" sldId="290"/>
        </pc:sldMkLst>
        <pc:picChg chg="add mod">
          <ac:chgData name="Mr. Nippun Kumar A.A." userId="S::aa_nippunkumaar@blr.amrita.edu::a48363fd-f267-41fa-8da0-398a903c7504" providerId="AD" clId="Web-{F0D498A6-C5BA-0E82-B6A8-CA8FC09359BB}" dt="2021-01-28T11:28:43.520" v="624" actId="1076"/>
          <ac:picMkLst>
            <pc:docMk/>
            <pc:sldMk cId="4225639151" sldId="290"/>
            <ac:picMk id="3" creationId="{9FA1E958-1A23-45FA-9E99-10867EF6EE1C}"/>
          </ac:picMkLst>
        </pc:picChg>
        <pc:picChg chg="del">
          <ac:chgData name="Mr. Nippun Kumar A.A." userId="S::aa_nippunkumaar@blr.amrita.edu::a48363fd-f267-41fa-8da0-398a903c7504" providerId="AD" clId="Web-{F0D498A6-C5BA-0E82-B6A8-CA8FC09359BB}" dt="2021-01-28T11:28:16.238" v="619"/>
          <ac:picMkLst>
            <pc:docMk/>
            <pc:sldMk cId="4225639151" sldId="290"/>
            <ac:picMk id="4" creationId="{BC12BFE2-C3C4-4229-8EED-5B4A314AAADA}"/>
          </ac:picMkLst>
        </pc:picChg>
      </pc:sldChg>
      <pc:sldChg chg="addSp delSp modSp add replId">
        <pc:chgData name="Mr. Nippun Kumar A.A." userId="S::aa_nippunkumaar@blr.amrita.edu::a48363fd-f267-41fa-8da0-398a903c7504" providerId="AD" clId="Web-{F0D498A6-C5BA-0E82-B6A8-CA8FC09359BB}" dt="2021-01-28T11:29:19.942" v="630" actId="1076"/>
        <pc:sldMkLst>
          <pc:docMk/>
          <pc:sldMk cId="1750517332" sldId="291"/>
        </pc:sldMkLst>
        <pc:picChg chg="del">
          <ac:chgData name="Mr. Nippun Kumar A.A." userId="S::aa_nippunkumaar@blr.amrita.edu::a48363fd-f267-41fa-8da0-398a903c7504" providerId="AD" clId="Web-{F0D498A6-C5BA-0E82-B6A8-CA8FC09359BB}" dt="2021-01-28T11:28:46.754" v="626"/>
          <ac:picMkLst>
            <pc:docMk/>
            <pc:sldMk cId="1750517332" sldId="291"/>
            <ac:picMk id="3" creationId="{9FA1E958-1A23-45FA-9E99-10867EF6EE1C}"/>
          </ac:picMkLst>
        </pc:picChg>
        <pc:picChg chg="add mod">
          <ac:chgData name="Mr. Nippun Kumar A.A." userId="S::aa_nippunkumaar@blr.amrita.edu::a48363fd-f267-41fa-8da0-398a903c7504" providerId="AD" clId="Web-{F0D498A6-C5BA-0E82-B6A8-CA8FC09359BB}" dt="2021-01-28T11:29:19.942" v="630" actId="1076"/>
          <ac:picMkLst>
            <pc:docMk/>
            <pc:sldMk cId="1750517332" sldId="291"/>
            <ac:picMk id="4" creationId="{F19FA3F6-5A2D-466A-884D-AC4C9A376B36}"/>
          </ac:picMkLst>
        </pc:picChg>
      </pc:sldChg>
      <pc:sldChg chg="addSp delSp modSp new">
        <pc:chgData name="Mr. Nippun Kumar A.A." userId="S::aa_nippunkumaar@blr.amrita.edu::a48363fd-f267-41fa-8da0-398a903c7504" providerId="AD" clId="Web-{F0D498A6-C5BA-0E82-B6A8-CA8FC09359BB}" dt="2021-01-28T11:32:37.900" v="637" actId="1076"/>
        <pc:sldMkLst>
          <pc:docMk/>
          <pc:sldMk cId="2559988087" sldId="292"/>
        </pc:sldMkLst>
        <pc:spChg chg="mod">
          <ac:chgData name="Mr. Nippun Kumar A.A." userId="S::aa_nippunkumaar@blr.amrita.edu::a48363fd-f267-41fa-8da0-398a903c7504" providerId="AD" clId="Web-{F0D498A6-C5BA-0E82-B6A8-CA8FC09359BB}" dt="2021-01-28T11:32:28.227" v="634" actId="20577"/>
          <ac:spMkLst>
            <pc:docMk/>
            <pc:sldMk cId="2559988087" sldId="292"/>
            <ac:spMk id="2" creationId="{7FCC1784-8C2C-4F26-9E1B-227A90CF4B49}"/>
          </ac:spMkLst>
        </pc:spChg>
        <pc:spChg chg="del">
          <ac:chgData name="Mr. Nippun Kumar A.A." userId="S::aa_nippunkumaar@blr.amrita.edu::a48363fd-f267-41fa-8da0-398a903c7504" providerId="AD" clId="Web-{F0D498A6-C5BA-0E82-B6A8-CA8FC09359BB}" dt="2021-01-28T11:32:16.336" v="632"/>
          <ac:spMkLst>
            <pc:docMk/>
            <pc:sldMk cId="2559988087" sldId="292"/>
            <ac:spMk id="3" creationId="{C112EF77-1A1F-44A7-8F3E-5314F6F7F88A}"/>
          </ac:spMkLst>
        </pc:spChg>
        <pc:picChg chg="add mod">
          <ac:chgData name="Mr. Nippun Kumar A.A." userId="S::aa_nippunkumaar@blr.amrita.edu::a48363fd-f267-41fa-8da0-398a903c7504" providerId="AD" clId="Web-{F0D498A6-C5BA-0E82-B6A8-CA8FC09359BB}" dt="2021-01-28T11:32:37.900" v="637" actId="1076"/>
          <ac:picMkLst>
            <pc:docMk/>
            <pc:sldMk cId="2559988087" sldId="292"/>
            <ac:picMk id="4" creationId="{6B969B82-BF9E-4C66-B12B-1D3D9FEB0099}"/>
          </ac:picMkLst>
        </pc:picChg>
      </pc:sldChg>
      <pc:sldChg chg="addSp delSp modSp add replId">
        <pc:chgData name="Mr. Nippun Kumar A.A." userId="S::aa_nippunkumaar@blr.amrita.edu::a48363fd-f267-41fa-8da0-398a903c7504" providerId="AD" clId="Web-{F0D498A6-C5BA-0E82-B6A8-CA8FC09359BB}" dt="2021-01-28T11:36:17.008" v="643" actId="1076"/>
        <pc:sldMkLst>
          <pc:docMk/>
          <pc:sldMk cId="3361482785" sldId="293"/>
        </pc:sldMkLst>
        <pc:picChg chg="add mod">
          <ac:chgData name="Mr. Nippun Kumar A.A." userId="S::aa_nippunkumaar@blr.amrita.edu::a48363fd-f267-41fa-8da0-398a903c7504" providerId="AD" clId="Web-{F0D498A6-C5BA-0E82-B6A8-CA8FC09359BB}" dt="2021-01-28T11:36:17.008" v="643" actId="1076"/>
          <ac:picMkLst>
            <pc:docMk/>
            <pc:sldMk cId="3361482785" sldId="293"/>
            <ac:picMk id="3" creationId="{01017F8D-4312-493C-B7DC-0158CFE9DD7A}"/>
          </ac:picMkLst>
        </pc:picChg>
        <pc:picChg chg="del">
          <ac:chgData name="Mr. Nippun Kumar A.A." userId="S::aa_nippunkumaar@blr.amrita.edu::a48363fd-f267-41fa-8da0-398a903c7504" providerId="AD" clId="Web-{F0D498A6-C5BA-0E82-B6A8-CA8FC09359BB}" dt="2021-01-28T11:32:49.869" v="639"/>
          <ac:picMkLst>
            <pc:docMk/>
            <pc:sldMk cId="3361482785" sldId="293"/>
            <ac:picMk id="4" creationId="{6B969B82-BF9E-4C66-B12B-1D3D9FEB0099}"/>
          </ac:picMkLst>
        </pc:picChg>
      </pc:sldChg>
    </pc:docChg>
  </pc:docChgLst>
  <pc:docChgLst>
    <pc:chgData name="Mr. Nippun Kumar A.A." userId="S::aa_nippunkumaar@blr.amrita.edu::a48363fd-f267-41fa-8da0-398a903c7504" providerId="AD" clId="Web-{89C89356-184E-C448-6BAC-A34F73C5E608}"/>
    <pc:docChg chg="addSld modSld">
      <pc:chgData name="Mr. Nippun Kumar A.A." userId="S::aa_nippunkumaar@blr.amrita.edu::a48363fd-f267-41fa-8da0-398a903c7504" providerId="AD" clId="Web-{89C89356-184E-C448-6BAC-A34F73C5E608}" dt="2021-01-29T04:27:48.182" v="6" actId="14100"/>
      <pc:docMkLst>
        <pc:docMk/>
      </pc:docMkLst>
      <pc:sldChg chg="modSp">
        <pc:chgData name="Mr. Nippun Kumar A.A." userId="S::aa_nippunkumaar@blr.amrita.edu::a48363fd-f267-41fa-8da0-398a903c7504" providerId="AD" clId="Web-{89C89356-184E-C448-6BAC-A34F73C5E608}" dt="2021-01-29T03:36:27.432" v="0" actId="20577"/>
        <pc:sldMkLst>
          <pc:docMk/>
          <pc:sldMk cId="3101576222" sldId="271"/>
        </pc:sldMkLst>
        <pc:spChg chg="mod">
          <ac:chgData name="Mr. Nippun Kumar A.A." userId="S::aa_nippunkumaar@blr.amrita.edu::a48363fd-f267-41fa-8da0-398a903c7504" providerId="AD" clId="Web-{89C89356-184E-C448-6BAC-A34F73C5E608}" dt="2021-01-29T03:36:27.432" v="0" actId="20577"/>
          <ac:spMkLst>
            <pc:docMk/>
            <pc:sldMk cId="3101576222" sldId="271"/>
            <ac:spMk id="13" creationId="{877245F4-FF43-439D-890D-81C5A342A716}"/>
          </ac:spMkLst>
        </pc:spChg>
      </pc:sldChg>
      <pc:sldChg chg="addSp delSp modSp new">
        <pc:chgData name="Mr. Nippun Kumar A.A." userId="S::aa_nippunkumaar@blr.amrita.edu::a48363fd-f267-41fa-8da0-398a903c7504" providerId="AD" clId="Web-{89C89356-184E-C448-6BAC-A34F73C5E608}" dt="2021-01-29T04:27:48.182" v="6" actId="14100"/>
        <pc:sldMkLst>
          <pc:docMk/>
          <pc:sldMk cId="29990717" sldId="294"/>
        </pc:sldMkLst>
        <pc:spChg chg="mod">
          <ac:chgData name="Mr. Nippun Kumar A.A." userId="S::aa_nippunkumaar@blr.amrita.edu::a48363fd-f267-41fa-8da0-398a903c7504" providerId="AD" clId="Web-{89C89356-184E-C448-6BAC-A34F73C5E608}" dt="2021-01-29T04:27:39.166" v="4" actId="20577"/>
          <ac:spMkLst>
            <pc:docMk/>
            <pc:sldMk cId="29990717" sldId="294"/>
            <ac:spMk id="2" creationId="{8008D9F7-5E9C-4876-9329-264CE772BDF9}"/>
          </ac:spMkLst>
        </pc:spChg>
        <pc:spChg chg="del">
          <ac:chgData name="Mr. Nippun Kumar A.A." userId="S::aa_nippunkumaar@blr.amrita.edu::a48363fd-f267-41fa-8da0-398a903c7504" providerId="AD" clId="Web-{89C89356-184E-C448-6BAC-A34F73C5E608}" dt="2021-01-29T04:27:30.041" v="2"/>
          <ac:spMkLst>
            <pc:docMk/>
            <pc:sldMk cId="29990717" sldId="294"/>
            <ac:spMk id="3" creationId="{7D3D3C31-02FF-4E93-965E-AFEA3B190307}"/>
          </ac:spMkLst>
        </pc:spChg>
        <pc:picChg chg="add mod">
          <ac:chgData name="Mr. Nippun Kumar A.A." userId="S::aa_nippunkumaar@blr.amrita.edu::a48363fd-f267-41fa-8da0-398a903c7504" providerId="AD" clId="Web-{89C89356-184E-C448-6BAC-A34F73C5E608}" dt="2021-01-29T04:27:48.182" v="6" actId="14100"/>
          <ac:picMkLst>
            <pc:docMk/>
            <pc:sldMk cId="29990717" sldId="294"/>
            <ac:picMk id="4" creationId="{8C9BAFA7-1B0C-4907-90CA-543A686E2154}"/>
          </ac:picMkLst>
        </pc:picChg>
      </pc:sldChg>
    </pc:docChg>
  </pc:docChgLst>
  <pc:docChgLst>
    <pc:chgData name="Mr. Nippun Kumar A.A." userId="S::aa_nippunkumaar@blr.amrita.edu::a48363fd-f267-41fa-8da0-398a903c7504" providerId="AD" clId="Web-{F1B21AF0-987F-80F6-25F2-594C186C23E4}"/>
    <pc:docChg chg="addSld delSld modSld">
      <pc:chgData name="Mr. Nippun Kumar A.A." userId="S::aa_nippunkumaar@blr.amrita.edu::a48363fd-f267-41fa-8da0-398a903c7504" providerId="AD" clId="Web-{F1B21AF0-987F-80F6-25F2-594C186C23E4}" dt="2023-03-27T12:36:08.444" v="220"/>
      <pc:docMkLst>
        <pc:docMk/>
      </pc:docMkLst>
      <pc:sldChg chg="modSp">
        <pc:chgData name="Mr. Nippun Kumar A.A." userId="S::aa_nippunkumaar@blr.amrita.edu::a48363fd-f267-41fa-8da0-398a903c7504" providerId="AD" clId="Web-{F1B21AF0-987F-80F6-25F2-594C186C23E4}" dt="2023-03-27T10:29:06.472" v="13" actId="20577"/>
        <pc:sldMkLst>
          <pc:docMk/>
          <pc:sldMk cId="1007460530" sldId="268"/>
        </pc:sldMkLst>
        <pc:spChg chg="mod">
          <ac:chgData name="Mr. Nippun Kumar A.A." userId="S::aa_nippunkumaar@blr.amrita.edu::a48363fd-f267-41fa-8da0-398a903c7504" providerId="AD" clId="Web-{F1B21AF0-987F-80F6-25F2-594C186C23E4}" dt="2023-03-27T10:29:06.472" v="13" actId="20577"/>
          <ac:spMkLst>
            <pc:docMk/>
            <pc:sldMk cId="1007460530" sldId="268"/>
            <ac:spMk id="3" creationId="{57699855-2A7C-46E8-8ADA-6C3AB8380CEB}"/>
          </ac:spMkLst>
        </pc:spChg>
      </pc:sldChg>
      <pc:sldChg chg="modSp del">
        <pc:chgData name="Mr. Nippun Kumar A.A." userId="S::aa_nippunkumaar@blr.amrita.edu::a48363fd-f267-41fa-8da0-398a903c7504" providerId="AD" clId="Web-{F1B21AF0-987F-80F6-25F2-594C186C23E4}" dt="2023-03-27T10:32:30.272" v="15"/>
        <pc:sldMkLst>
          <pc:docMk/>
          <pc:sldMk cId="1375123964" sldId="270"/>
        </pc:sldMkLst>
        <pc:spChg chg="mod">
          <ac:chgData name="Mr. Nippun Kumar A.A." userId="S::aa_nippunkumaar@blr.amrita.edu::a48363fd-f267-41fa-8da0-398a903c7504" providerId="AD" clId="Web-{F1B21AF0-987F-80F6-25F2-594C186C23E4}" dt="2023-03-27T10:14:21.035" v="4" actId="20577"/>
          <ac:spMkLst>
            <pc:docMk/>
            <pc:sldMk cId="1375123964" sldId="270"/>
            <ac:spMk id="2" creationId="{104ABBA3-42B2-4303-A452-BC3D33232142}"/>
          </ac:spMkLst>
        </pc:spChg>
      </pc:sldChg>
      <pc:sldChg chg="del">
        <pc:chgData name="Mr. Nippun Kumar A.A." userId="S::aa_nippunkumaar@blr.amrita.edu::a48363fd-f267-41fa-8da0-398a903c7504" providerId="AD" clId="Web-{F1B21AF0-987F-80F6-25F2-594C186C23E4}" dt="2023-03-27T10:32:30.272" v="14"/>
        <pc:sldMkLst>
          <pc:docMk/>
          <pc:sldMk cId="3101576222" sldId="271"/>
        </pc:sldMkLst>
      </pc:sldChg>
      <pc:sldChg chg="modSp">
        <pc:chgData name="Mr. Nippun Kumar A.A." userId="S::aa_nippunkumaar@blr.amrita.edu::a48363fd-f267-41fa-8da0-398a903c7504" providerId="AD" clId="Web-{F1B21AF0-987F-80F6-25F2-594C186C23E4}" dt="2023-03-27T11:41:03.454" v="89" actId="20577"/>
        <pc:sldMkLst>
          <pc:docMk/>
          <pc:sldMk cId="1618771044" sldId="272"/>
        </pc:sldMkLst>
        <pc:spChg chg="mod">
          <ac:chgData name="Mr. Nippun Kumar A.A." userId="S::aa_nippunkumaar@blr.amrita.edu::a48363fd-f267-41fa-8da0-398a903c7504" providerId="AD" clId="Web-{F1B21AF0-987F-80F6-25F2-594C186C23E4}" dt="2023-03-27T11:41:03.454" v="89" actId="20577"/>
          <ac:spMkLst>
            <pc:docMk/>
            <pc:sldMk cId="1618771044" sldId="272"/>
            <ac:spMk id="3" creationId="{28EA4577-A6FB-4F56-A869-78B91566DD75}"/>
          </ac:spMkLst>
        </pc:spChg>
      </pc:sldChg>
      <pc:sldChg chg="addSp delSp modSp">
        <pc:chgData name="Mr. Nippun Kumar A.A." userId="S::aa_nippunkumaar@blr.amrita.edu::a48363fd-f267-41fa-8da0-398a903c7504" providerId="AD" clId="Web-{F1B21AF0-987F-80F6-25F2-594C186C23E4}" dt="2023-03-27T11:51:58.495" v="98" actId="20577"/>
        <pc:sldMkLst>
          <pc:docMk/>
          <pc:sldMk cId="2840633355" sldId="273"/>
        </pc:sldMkLst>
        <pc:spChg chg="mod">
          <ac:chgData name="Mr. Nippun Kumar A.A." userId="S::aa_nippunkumaar@blr.amrita.edu::a48363fd-f267-41fa-8da0-398a903c7504" providerId="AD" clId="Web-{F1B21AF0-987F-80F6-25F2-594C186C23E4}" dt="2023-03-27T11:51:58.495" v="98" actId="20577"/>
          <ac:spMkLst>
            <pc:docMk/>
            <pc:sldMk cId="2840633355" sldId="273"/>
            <ac:spMk id="2" creationId="{D263E782-20AE-45E8-9A75-F838EDC2F306}"/>
          </ac:spMkLst>
        </pc:spChg>
        <pc:picChg chg="add mod">
          <ac:chgData name="Mr. Nippun Kumar A.A." userId="S::aa_nippunkumaar@blr.amrita.edu::a48363fd-f267-41fa-8da0-398a903c7504" providerId="AD" clId="Web-{F1B21AF0-987F-80F6-25F2-594C186C23E4}" dt="2023-03-27T11:41:28.095" v="94" actId="14100"/>
          <ac:picMkLst>
            <pc:docMk/>
            <pc:sldMk cId="2840633355" sldId="273"/>
            <ac:picMk id="3" creationId="{6F59E4B1-2CD5-90FB-E183-3046D4CCD110}"/>
          </ac:picMkLst>
        </pc:picChg>
        <pc:picChg chg="add del">
          <ac:chgData name="Mr. Nippun Kumar A.A." userId="S::aa_nippunkumaar@blr.amrita.edu::a48363fd-f267-41fa-8da0-398a903c7504" providerId="AD" clId="Web-{F1B21AF0-987F-80F6-25F2-594C186C23E4}" dt="2023-03-27T11:41:05.485" v="90"/>
          <ac:picMkLst>
            <pc:docMk/>
            <pc:sldMk cId="2840633355" sldId="273"/>
            <ac:picMk id="4" creationId="{4011B9E2-F1E6-4861-AD38-1C41A3BCCA9C}"/>
          </ac:picMkLst>
        </pc:picChg>
      </pc:sldChg>
      <pc:sldChg chg="addSp delSp modSp">
        <pc:chgData name="Mr. Nippun Kumar A.A." userId="S::aa_nippunkumaar@blr.amrita.edu::a48363fd-f267-41fa-8da0-398a903c7504" providerId="AD" clId="Web-{F1B21AF0-987F-80F6-25F2-594C186C23E4}" dt="2023-03-27T11:57:55.812" v="105" actId="14100"/>
        <pc:sldMkLst>
          <pc:docMk/>
          <pc:sldMk cId="3829250049" sldId="274"/>
        </pc:sldMkLst>
        <pc:spChg chg="mod">
          <ac:chgData name="Mr. Nippun Kumar A.A." userId="S::aa_nippunkumaar@blr.amrita.edu::a48363fd-f267-41fa-8da0-398a903c7504" providerId="AD" clId="Web-{F1B21AF0-987F-80F6-25F2-594C186C23E4}" dt="2023-03-27T11:52:03.792" v="101" actId="20577"/>
          <ac:spMkLst>
            <pc:docMk/>
            <pc:sldMk cId="3829250049" sldId="274"/>
            <ac:spMk id="2" creationId="{16FF29B9-EBD2-4D51-9178-60AD6B798359}"/>
          </ac:spMkLst>
        </pc:spChg>
        <pc:picChg chg="add mod">
          <ac:chgData name="Mr. Nippun Kumar A.A." userId="S::aa_nippunkumaar@blr.amrita.edu::a48363fd-f267-41fa-8da0-398a903c7504" providerId="AD" clId="Web-{F1B21AF0-987F-80F6-25F2-594C186C23E4}" dt="2023-03-27T11:57:55.812" v="105" actId="14100"/>
          <ac:picMkLst>
            <pc:docMk/>
            <pc:sldMk cId="3829250049" sldId="274"/>
            <ac:picMk id="3" creationId="{D1530F0C-B5CC-19AD-22FA-6CF543E13D4D}"/>
          </ac:picMkLst>
        </pc:picChg>
        <pc:picChg chg="del">
          <ac:chgData name="Mr. Nippun Kumar A.A." userId="S::aa_nippunkumaar@blr.amrita.edu::a48363fd-f267-41fa-8da0-398a903c7504" providerId="AD" clId="Web-{F1B21AF0-987F-80F6-25F2-594C186C23E4}" dt="2023-03-27T10:35:55.806" v="36"/>
          <ac:picMkLst>
            <pc:docMk/>
            <pc:sldMk cId="3829250049" sldId="274"/>
            <ac:picMk id="4" creationId="{0F14A05C-5C58-4E5A-813A-606C76EBA4D8}"/>
          </ac:picMkLst>
        </pc:picChg>
      </pc:sldChg>
      <pc:sldChg chg="delSp del">
        <pc:chgData name="Mr. Nippun Kumar A.A." userId="S::aa_nippunkumaar@blr.amrita.edu::a48363fd-f267-41fa-8da0-398a903c7504" providerId="AD" clId="Web-{F1B21AF0-987F-80F6-25F2-594C186C23E4}" dt="2023-03-27T10:36:05.432" v="40"/>
        <pc:sldMkLst>
          <pc:docMk/>
          <pc:sldMk cId="3056081825" sldId="275"/>
        </pc:sldMkLst>
        <pc:picChg chg="del">
          <ac:chgData name="Mr. Nippun Kumar A.A." userId="S::aa_nippunkumaar@blr.amrita.edu::a48363fd-f267-41fa-8da0-398a903c7504" providerId="AD" clId="Web-{F1B21AF0-987F-80F6-25F2-594C186C23E4}" dt="2023-03-27T10:35:58.713" v="37"/>
          <ac:picMkLst>
            <pc:docMk/>
            <pc:sldMk cId="3056081825" sldId="275"/>
            <ac:picMk id="4" creationId="{4576D7A1-F9AB-404B-97E0-602BF6FD52AD}"/>
          </ac:picMkLst>
        </pc:picChg>
      </pc:sldChg>
      <pc:sldChg chg="del">
        <pc:chgData name="Mr. Nippun Kumar A.A." userId="S::aa_nippunkumaar@blr.amrita.edu::a48363fd-f267-41fa-8da0-398a903c7504" providerId="AD" clId="Web-{F1B21AF0-987F-80F6-25F2-594C186C23E4}" dt="2023-03-27T10:36:05.432" v="39"/>
        <pc:sldMkLst>
          <pc:docMk/>
          <pc:sldMk cId="2584398171" sldId="276"/>
        </pc:sldMkLst>
      </pc:sldChg>
      <pc:sldChg chg="del">
        <pc:chgData name="Mr. Nippun Kumar A.A." userId="S::aa_nippunkumaar@blr.amrita.edu::a48363fd-f267-41fa-8da0-398a903c7504" providerId="AD" clId="Web-{F1B21AF0-987F-80F6-25F2-594C186C23E4}" dt="2023-03-27T10:36:05.432" v="38"/>
        <pc:sldMkLst>
          <pc:docMk/>
          <pc:sldMk cId="2561314820" sldId="277"/>
        </pc:sldMkLst>
      </pc:sldChg>
      <pc:sldChg chg="addSp delSp modSp">
        <pc:chgData name="Mr. Nippun Kumar A.A." userId="S::aa_nippunkumaar@blr.amrita.edu::a48363fd-f267-41fa-8da0-398a903c7504" providerId="AD" clId="Web-{F1B21AF0-987F-80F6-25F2-594C186C23E4}" dt="2023-03-27T12:34:50.850" v="194" actId="20577"/>
        <pc:sldMkLst>
          <pc:docMk/>
          <pc:sldMk cId="2612490487" sldId="278"/>
        </pc:sldMkLst>
        <pc:spChg chg="mod">
          <ac:chgData name="Mr. Nippun Kumar A.A." userId="S::aa_nippunkumaar@blr.amrita.edu::a48363fd-f267-41fa-8da0-398a903c7504" providerId="AD" clId="Web-{F1B21AF0-987F-80F6-25F2-594C186C23E4}" dt="2023-03-27T12:34:50.850" v="194" actId="20577"/>
          <ac:spMkLst>
            <pc:docMk/>
            <pc:sldMk cId="2612490487" sldId="278"/>
            <ac:spMk id="2" creationId="{FBC7907E-3B34-4BE1-8824-4BBEC37B3E2A}"/>
          </ac:spMkLst>
        </pc:spChg>
        <pc:picChg chg="add mod">
          <ac:chgData name="Mr. Nippun Kumar A.A." userId="S::aa_nippunkumaar@blr.amrita.edu::a48363fd-f267-41fa-8da0-398a903c7504" providerId="AD" clId="Web-{F1B21AF0-987F-80F6-25F2-594C186C23E4}" dt="2023-03-27T12:34:31.084" v="190" actId="1076"/>
          <ac:picMkLst>
            <pc:docMk/>
            <pc:sldMk cId="2612490487" sldId="278"/>
            <ac:picMk id="3" creationId="{F45E13C3-538E-8888-844E-07306A0B08A8}"/>
          </ac:picMkLst>
        </pc:picChg>
        <pc:picChg chg="del">
          <ac:chgData name="Mr. Nippun Kumar A.A." userId="S::aa_nippunkumaar@blr.amrita.edu::a48363fd-f267-41fa-8da0-398a903c7504" providerId="AD" clId="Web-{F1B21AF0-987F-80F6-25F2-594C186C23E4}" dt="2023-03-27T12:34:19.396" v="185"/>
          <ac:picMkLst>
            <pc:docMk/>
            <pc:sldMk cId="2612490487" sldId="278"/>
            <ac:picMk id="4" creationId="{1A240422-CC6E-4909-B292-A912C5F75D1A}"/>
          </ac:picMkLst>
        </pc:picChg>
      </pc:sldChg>
      <pc:sldChg chg="del">
        <pc:chgData name="Mr. Nippun Kumar A.A." userId="S::aa_nippunkumaar@blr.amrita.edu::a48363fd-f267-41fa-8da0-398a903c7504" providerId="AD" clId="Web-{F1B21AF0-987F-80F6-25F2-594C186C23E4}" dt="2023-03-27T10:36:11.682" v="42"/>
        <pc:sldMkLst>
          <pc:docMk/>
          <pc:sldMk cId="3356714081" sldId="279"/>
        </pc:sldMkLst>
      </pc:sldChg>
      <pc:sldChg chg="del">
        <pc:chgData name="Mr. Nippun Kumar A.A." userId="S::aa_nippunkumaar@blr.amrita.edu::a48363fd-f267-41fa-8da0-398a903c7504" providerId="AD" clId="Web-{F1B21AF0-987F-80F6-25F2-594C186C23E4}" dt="2023-03-27T10:36:11.666" v="41"/>
        <pc:sldMkLst>
          <pc:docMk/>
          <pc:sldMk cId="1285034237" sldId="280"/>
        </pc:sldMkLst>
      </pc:sldChg>
      <pc:sldChg chg="del">
        <pc:chgData name="Mr. Nippun Kumar A.A." userId="S::aa_nippunkumaar@blr.amrita.edu::a48363fd-f267-41fa-8da0-398a903c7504" providerId="AD" clId="Web-{F1B21AF0-987F-80F6-25F2-594C186C23E4}" dt="2023-03-27T12:36:08.444" v="220"/>
        <pc:sldMkLst>
          <pc:docMk/>
          <pc:sldMk cId="339614089" sldId="281"/>
        </pc:sldMkLst>
      </pc:sldChg>
      <pc:sldChg chg="del">
        <pc:chgData name="Mr. Nippun Kumar A.A." userId="S::aa_nippunkumaar@blr.amrita.edu::a48363fd-f267-41fa-8da0-398a903c7504" providerId="AD" clId="Web-{F1B21AF0-987F-80F6-25F2-594C186C23E4}" dt="2023-03-27T12:36:08.444" v="219"/>
        <pc:sldMkLst>
          <pc:docMk/>
          <pc:sldMk cId="2353909083" sldId="282"/>
        </pc:sldMkLst>
      </pc:sldChg>
      <pc:sldChg chg="addSp delSp modSp">
        <pc:chgData name="Mr. Nippun Kumar A.A." userId="S::aa_nippunkumaar@blr.amrita.edu::a48363fd-f267-41fa-8da0-398a903c7504" providerId="AD" clId="Web-{F1B21AF0-987F-80F6-25F2-594C186C23E4}" dt="2023-03-27T11:59:52.767" v="122" actId="20577"/>
        <pc:sldMkLst>
          <pc:docMk/>
          <pc:sldMk cId="4202112360" sldId="283"/>
        </pc:sldMkLst>
        <pc:spChg chg="mod">
          <ac:chgData name="Mr. Nippun Kumar A.A." userId="S::aa_nippunkumaar@blr.amrita.edu::a48363fd-f267-41fa-8da0-398a903c7504" providerId="AD" clId="Web-{F1B21AF0-987F-80F6-25F2-594C186C23E4}" dt="2023-03-27T11:59:52.767" v="122" actId="20577"/>
          <ac:spMkLst>
            <pc:docMk/>
            <pc:sldMk cId="4202112360" sldId="283"/>
            <ac:spMk id="2" creationId="{E2FFDAFC-2354-4825-83B0-CCB911991148}"/>
          </ac:spMkLst>
        </pc:spChg>
        <pc:picChg chg="add mod">
          <ac:chgData name="Mr. Nippun Kumar A.A." userId="S::aa_nippunkumaar@blr.amrita.edu::a48363fd-f267-41fa-8da0-398a903c7504" providerId="AD" clId="Web-{F1B21AF0-987F-80F6-25F2-594C186C23E4}" dt="2023-03-27T11:58:43.875" v="111" actId="1076"/>
          <ac:picMkLst>
            <pc:docMk/>
            <pc:sldMk cId="4202112360" sldId="283"/>
            <ac:picMk id="3" creationId="{D98EF280-8287-909B-94BB-79BCBCAFCF25}"/>
          </ac:picMkLst>
        </pc:picChg>
        <pc:picChg chg="del">
          <ac:chgData name="Mr. Nippun Kumar A.A." userId="S::aa_nippunkumaar@blr.amrita.edu::a48363fd-f267-41fa-8da0-398a903c7504" providerId="AD" clId="Web-{F1B21AF0-987F-80F6-25F2-594C186C23E4}" dt="2023-03-27T11:58:01.890" v="106"/>
          <ac:picMkLst>
            <pc:docMk/>
            <pc:sldMk cId="4202112360" sldId="283"/>
            <ac:picMk id="5" creationId="{4F646D45-0DA9-483C-B02E-1D955FE1519D}"/>
          </ac:picMkLst>
        </pc:picChg>
      </pc:sldChg>
      <pc:sldChg chg="addSp delSp modSp">
        <pc:chgData name="Mr. Nippun Kumar A.A." userId="S::aa_nippunkumaar@blr.amrita.edu::a48363fd-f267-41fa-8da0-398a903c7504" providerId="AD" clId="Web-{F1B21AF0-987F-80F6-25F2-594C186C23E4}" dt="2023-03-27T12:06:53.460" v="144" actId="1076"/>
        <pc:sldMkLst>
          <pc:docMk/>
          <pc:sldMk cId="2467015124" sldId="284"/>
        </pc:sldMkLst>
        <pc:spChg chg="mod">
          <ac:chgData name="Mr. Nippun Kumar A.A." userId="S::aa_nippunkumaar@blr.amrita.edu::a48363fd-f267-41fa-8da0-398a903c7504" providerId="AD" clId="Web-{F1B21AF0-987F-80F6-25F2-594C186C23E4}" dt="2023-03-27T12:06:41.882" v="140" actId="20577"/>
          <ac:spMkLst>
            <pc:docMk/>
            <pc:sldMk cId="2467015124" sldId="284"/>
            <ac:spMk id="2" creationId="{8BDBB84F-51DD-4450-A90A-EC7BF38FE7F5}"/>
          </ac:spMkLst>
        </pc:spChg>
        <pc:picChg chg="add mod">
          <ac:chgData name="Mr. Nippun Kumar A.A." userId="S::aa_nippunkumaar@blr.amrita.edu::a48363fd-f267-41fa-8da0-398a903c7504" providerId="AD" clId="Web-{F1B21AF0-987F-80F6-25F2-594C186C23E4}" dt="2023-03-27T12:06:53.460" v="144" actId="1076"/>
          <ac:picMkLst>
            <pc:docMk/>
            <pc:sldMk cId="2467015124" sldId="284"/>
            <ac:picMk id="3" creationId="{E3EE2A1C-1924-9938-877B-7130BE14E88C}"/>
          </ac:picMkLst>
        </pc:picChg>
        <pc:picChg chg="del">
          <ac:chgData name="Mr. Nippun Kumar A.A." userId="S::aa_nippunkumaar@blr.amrita.edu::a48363fd-f267-41fa-8da0-398a903c7504" providerId="AD" clId="Web-{F1B21AF0-987F-80F6-25F2-594C186C23E4}" dt="2023-03-27T12:06:13.053" v="123"/>
          <ac:picMkLst>
            <pc:docMk/>
            <pc:sldMk cId="2467015124" sldId="284"/>
            <ac:picMk id="4" creationId="{CE747358-27E6-486E-AA95-D7569BED190E}"/>
          </ac:picMkLst>
        </pc:picChg>
      </pc:sldChg>
      <pc:sldChg chg="addSp delSp modSp">
        <pc:chgData name="Mr. Nippun Kumar A.A." userId="S::aa_nippunkumaar@blr.amrita.edu::a48363fd-f267-41fa-8da0-398a903c7504" providerId="AD" clId="Web-{F1B21AF0-987F-80F6-25F2-594C186C23E4}" dt="2023-03-27T12:36:03.210" v="217" actId="1076"/>
        <pc:sldMkLst>
          <pc:docMk/>
          <pc:sldMk cId="2990657573" sldId="285"/>
        </pc:sldMkLst>
        <pc:spChg chg="mod">
          <ac:chgData name="Mr. Nippun Kumar A.A." userId="S::aa_nippunkumaar@blr.amrita.edu::a48363fd-f267-41fa-8da0-398a903c7504" providerId="AD" clId="Web-{F1B21AF0-987F-80F6-25F2-594C186C23E4}" dt="2023-03-27T12:35:19.819" v="212" actId="20577"/>
          <ac:spMkLst>
            <pc:docMk/>
            <pc:sldMk cId="2990657573" sldId="285"/>
            <ac:spMk id="2" creationId="{8B215F51-17AA-4B10-BEF7-3D7797A44A65}"/>
          </ac:spMkLst>
        </pc:spChg>
        <pc:picChg chg="add mod">
          <ac:chgData name="Mr. Nippun Kumar A.A." userId="S::aa_nippunkumaar@blr.amrita.edu::a48363fd-f267-41fa-8da0-398a903c7504" providerId="AD" clId="Web-{F1B21AF0-987F-80F6-25F2-594C186C23E4}" dt="2023-03-27T12:36:03.210" v="217" actId="1076"/>
          <ac:picMkLst>
            <pc:docMk/>
            <pc:sldMk cId="2990657573" sldId="285"/>
            <ac:picMk id="3" creationId="{58C92810-BD8B-68E3-6624-CCA36590552A}"/>
          </ac:picMkLst>
        </pc:picChg>
        <pc:picChg chg="del">
          <ac:chgData name="Mr. Nippun Kumar A.A." userId="S::aa_nippunkumaar@blr.amrita.edu::a48363fd-f267-41fa-8da0-398a903c7504" providerId="AD" clId="Web-{F1B21AF0-987F-80F6-25F2-594C186C23E4}" dt="2023-03-27T12:35:00.912" v="195"/>
          <ac:picMkLst>
            <pc:docMk/>
            <pc:sldMk cId="2990657573" sldId="285"/>
            <ac:picMk id="4" creationId="{D0E3B803-ED65-4BE4-86FA-7C28D5C3BFEB}"/>
          </ac:picMkLst>
        </pc:picChg>
      </pc:sldChg>
      <pc:sldChg chg="add del">
        <pc:chgData name="Mr. Nippun Kumar A.A." userId="S::aa_nippunkumaar@blr.amrita.edu::a48363fd-f267-41fa-8da0-398a903c7504" providerId="AD" clId="Web-{F1B21AF0-987F-80F6-25F2-594C186C23E4}" dt="2023-03-27T12:36:08.444" v="218"/>
        <pc:sldMkLst>
          <pc:docMk/>
          <pc:sldMk cId="4069684897" sldId="286"/>
        </pc:sldMkLst>
      </pc:sldChg>
      <pc:sldChg chg="del">
        <pc:chgData name="Mr. Nippun Kumar A.A." userId="S::aa_nippunkumaar@blr.amrita.edu::a48363fd-f267-41fa-8da0-398a903c7504" providerId="AD" clId="Web-{F1B21AF0-987F-80F6-25F2-594C186C23E4}" dt="2023-03-27T10:36:33.307" v="46"/>
        <pc:sldMkLst>
          <pc:docMk/>
          <pc:sldMk cId="1870799615" sldId="287"/>
        </pc:sldMkLst>
      </pc:sldChg>
      <pc:sldChg chg="del">
        <pc:chgData name="Mr. Nippun Kumar A.A." userId="S::aa_nippunkumaar@blr.amrita.edu::a48363fd-f267-41fa-8da0-398a903c7504" providerId="AD" clId="Web-{F1B21AF0-987F-80F6-25F2-594C186C23E4}" dt="2023-03-27T10:36:33.307" v="45"/>
        <pc:sldMkLst>
          <pc:docMk/>
          <pc:sldMk cId="1680724298" sldId="288"/>
        </pc:sldMkLst>
      </pc:sldChg>
      <pc:sldChg chg="addSp delSp modSp add">
        <pc:chgData name="Mr. Nippun Kumar A.A." userId="S::aa_nippunkumaar@blr.amrita.edu::a48363fd-f267-41fa-8da0-398a903c7504" providerId="AD" clId="Web-{F1B21AF0-987F-80F6-25F2-594C186C23E4}" dt="2023-03-27T10:33:02.976" v="27" actId="1076"/>
        <pc:sldMkLst>
          <pc:docMk/>
          <pc:sldMk cId="3631512484" sldId="301"/>
        </pc:sldMkLst>
        <pc:picChg chg="add mod">
          <ac:chgData name="Mr. Nippun Kumar A.A." userId="S::aa_nippunkumaar@blr.amrita.edu::a48363fd-f267-41fa-8da0-398a903c7504" providerId="AD" clId="Web-{F1B21AF0-987F-80F6-25F2-594C186C23E4}" dt="2023-03-27T10:33:02.976" v="27" actId="1076"/>
          <ac:picMkLst>
            <pc:docMk/>
            <pc:sldMk cId="3631512484" sldId="301"/>
            <ac:picMk id="4" creationId="{E4728442-4F5D-5AF8-13E4-0453638B96CE}"/>
          </ac:picMkLst>
        </pc:picChg>
        <pc:picChg chg="del">
          <ac:chgData name="Mr. Nippun Kumar A.A." userId="S::aa_nippunkumaar@blr.amrita.edu::a48363fd-f267-41fa-8da0-398a903c7504" providerId="AD" clId="Web-{F1B21AF0-987F-80F6-25F2-594C186C23E4}" dt="2023-03-27T10:32:45.366" v="18"/>
          <ac:picMkLst>
            <pc:docMk/>
            <pc:sldMk cId="3631512484" sldId="301"/>
            <ac:picMk id="7" creationId="{BEEE9A5B-ACE7-D46F-958E-826B60C5C233}"/>
          </ac:picMkLst>
        </pc:picChg>
      </pc:sldChg>
      <pc:sldChg chg="addSp delSp modSp add">
        <pc:chgData name="Mr. Nippun Kumar A.A." userId="S::aa_nippunkumaar@blr.amrita.edu::a48363fd-f267-41fa-8da0-398a903c7504" providerId="AD" clId="Web-{F1B21AF0-987F-80F6-25F2-594C186C23E4}" dt="2023-03-27T10:33:43.961" v="33" actId="1076"/>
        <pc:sldMkLst>
          <pc:docMk/>
          <pc:sldMk cId="2653238320" sldId="302"/>
        </pc:sldMkLst>
        <pc:picChg chg="del">
          <ac:chgData name="Mr. Nippun Kumar A.A." userId="S::aa_nippunkumaar@blr.amrita.edu::a48363fd-f267-41fa-8da0-398a903c7504" providerId="AD" clId="Web-{F1B21AF0-987F-80F6-25F2-594C186C23E4}" dt="2023-03-27T10:33:32.976" v="28"/>
          <ac:picMkLst>
            <pc:docMk/>
            <pc:sldMk cId="2653238320" sldId="302"/>
            <ac:picMk id="4" creationId="{4A4E7FC3-4B31-60B5-C0DC-4E69C475D86B}"/>
          </ac:picMkLst>
        </pc:picChg>
        <pc:picChg chg="add mod">
          <ac:chgData name="Mr. Nippun Kumar A.A." userId="S::aa_nippunkumaar@blr.amrita.edu::a48363fd-f267-41fa-8da0-398a903c7504" providerId="AD" clId="Web-{F1B21AF0-987F-80F6-25F2-594C186C23E4}" dt="2023-03-27T10:33:43.961" v="33" actId="1076"/>
          <ac:picMkLst>
            <pc:docMk/>
            <pc:sldMk cId="2653238320" sldId="302"/>
            <ac:picMk id="5" creationId="{CEA612A3-FB26-EC3B-CBD9-61FFA583F79E}"/>
          </ac:picMkLst>
        </pc:picChg>
      </pc:sldChg>
      <pc:sldChg chg="addSp delSp modSp new">
        <pc:chgData name="Mr. Nippun Kumar A.A." userId="S::aa_nippunkumaar@blr.amrita.edu::a48363fd-f267-41fa-8da0-398a903c7504" providerId="AD" clId="Web-{F1B21AF0-987F-80F6-25F2-594C186C23E4}" dt="2023-03-27T12:34:16.053" v="184"/>
        <pc:sldMkLst>
          <pc:docMk/>
          <pc:sldMk cId="268403626" sldId="303"/>
        </pc:sldMkLst>
        <pc:spChg chg="mod">
          <ac:chgData name="Mr. Nippun Kumar A.A." userId="S::aa_nippunkumaar@blr.amrita.edu::a48363fd-f267-41fa-8da0-398a903c7504" providerId="AD" clId="Web-{F1B21AF0-987F-80F6-25F2-594C186C23E4}" dt="2023-03-27T12:07:23.882" v="157" actId="20577"/>
          <ac:spMkLst>
            <pc:docMk/>
            <pc:sldMk cId="268403626" sldId="303"/>
            <ac:spMk id="2" creationId="{16E7B7C5-A906-9350-D8B9-858672741E44}"/>
          </ac:spMkLst>
        </pc:spChg>
        <pc:spChg chg="del">
          <ac:chgData name="Mr. Nippun Kumar A.A." userId="S::aa_nippunkumaar@blr.amrita.edu::a48363fd-f267-41fa-8da0-398a903c7504" providerId="AD" clId="Web-{F1B21AF0-987F-80F6-25F2-594C186C23E4}" dt="2023-03-27T12:07:05.913" v="146"/>
          <ac:spMkLst>
            <pc:docMk/>
            <pc:sldMk cId="268403626" sldId="303"/>
            <ac:spMk id="3" creationId="{0E946C25-6F23-BA26-C94C-3962C7C3493E}"/>
          </ac:spMkLst>
        </pc:spChg>
        <pc:spChg chg="add del mod">
          <ac:chgData name="Mr. Nippun Kumar A.A." userId="S::aa_nippunkumaar@blr.amrita.edu::a48363fd-f267-41fa-8da0-398a903c7504" providerId="AD" clId="Web-{F1B21AF0-987F-80F6-25F2-594C186C23E4}" dt="2023-03-27T12:34:13.209" v="183"/>
          <ac:spMkLst>
            <pc:docMk/>
            <pc:sldMk cId="268403626" sldId="303"/>
            <ac:spMk id="3" creationId="{7115D5BB-752F-6DFD-A6FD-4C0DC9033D7A}"/>
          </ac:spMkLst>
        </pc:spChg>
        <pc:picChg chg="add del mod">
          <ac:chgData name="Mr. Nippun Kumar A.A." userId="S::aa_nippunkumaar@blr.amrita.edu::a48363fd-f267-41fa-8da0-398a903c7504" providerId="AD" clId="Web-{F1B21AF0-987F-80F6-25F2-594C186C23E4}" dt="2023-03-27T12:34:16.053" v="184"/>
          <ac:picMkLst>
            <pc:docMk/>
            <pc:sldMk cId="268403626" sldId="303"/>
            <ac:picMk id="4" creationId="{E349E915-9BBF-5449-BDA0-F6BC68D454F4}"/>
          </ac:picMkLst>
        </pc:picChg>
        <pc:picChg chg="add del mod">
          <ac:chgData name="Mr. Nippun Kumar A.A." userId="S::aa_nippunkumaar@blr.amrita.edu::a48363fd-f267-41fa-8da0-398a903c7504" providerId="AD" clId="Web-{F1B21AF0-987F-80F6-25F2-594C186C23E4}" dt="2023-03-27T12:34:04.912" v="179"/>
          <ac:picMkLst>
            <pc:docMk/>
            <pc:sldMk cId="268403626" sldId="303"/>
            <ac:picMk id="5" creationId="{05702105-6495-83A2-8FE6-27B335B296B5}"/>
          </ac:picMkLst>
        </pc:picChg>
      </pc:sldChg>
      <pc:sldChg chg="add del">
        <pc:chgData name="Mr. Nippun Kumar A.A." userId="S::aa_nippunkumaar@blr.amrita.edu::a48363fd-f267-41fa-8da0-398a903c7504" providerId="AD" clId="Web-{F1B21AF0-987F-80F6-25F2-594C186C23E4}" dt="2023-03-27T10:32:49.147" v="22"/>
        <pc:sldMkLst>
          <pc:docMk/>
          <pc:sldMk cId="1300527473" sldId="303"/>
        </pc:sldMkLst>
      </pc:sldChg>
      <pc:sldChg chg="add del">
        <pc:chgData name="Mr. Nippun Kumar A.A." userId="S::aa_nippunkumaar@blr.amrita.edu::a48363fd-f267-41fa-8da0-398a903c7504" providerId="AD" clId="Web-{F1B21AF0-987F-80F6-25F2-594C186C23E4}" dt="2023-03-27T10:32:49.147" v="21"/>
        <pc:sldMkLst>
          <pc:docMk/>
          <pc:sldMk cId="1829393663" sldId="304"/>
        </pc:sldMkLst>
      </pc:sldChg>
    </pc:docChg>
  </pc:docChgLst>
  <pc:docChgLst>
    <pc:chgData name="Mr. Nippun Kumar A.A." userId="S::aa_nippunkumaar@blr.amrita.edu::a48363fd-f267-41fa-8da0-398a903c7504" providerId="AD" clId="Web-{B1983AEA-26C7-7E9E-FF6A-C4EB2CD62E63}"/>
    <pc:docChg chg="addSld delSld modSld">
      <pc:chgData name="Mr. Nippun Kumar A.A." userId="S::aa_nippunkumaar@blr.amrita.edu::a48363fd-f267-41fa-8da0-398a903c7504" providerId="AD" clId="Web-{B1983AEA-26C7-7E9E-FF6A-C4EB2CD62E63}" dt="2023-03-28T04:55:18.917" v="75" actId="1076"/>
      <pc:docMkLst>
        <pc:docMk/>
      </pc:docMkLst>
      <pc:sldChg chg="addSp delSp modSp">
        <pc:chgData name="Mr. Nippun Kumar A.A." userId="S::aa_nippunkumaar@blr.amrita.edu::a48363fd-f267-41fa-8da0-398a903c7504" providerId="AD" clId="Web-{B1983AEA-26C7-7E9E-FF6A-C4EB2CD62E63}" dt="2023-03-28T04:54:46.948" v="69" actId="1076"/>
        <pc:sldMkLst>
          <pc:docMk/>
          <pc:sldMk cId="3829250049" sldId="274"/>
        </pc:sldMkLst>
        <pc:picChg chg="del">
          <ac:chgData name="Mr. Nippun Kumar A.A." userId="S::aa_nippunkumaar@blr.amrita.edu::a48363fd-f267-41fa-8da0-398a903c7504" providerId="AD" clId="Web-{B1983AEA-26C7-7E9E-FF6A-C4EB2CD62E63}" dt="2023-03-28T04:53:36.181" v="58"/>
          <ac:picMkLst>
            <pc:docMk/>
            <pc:sldMk cId="3829250049" sldId="274"/>
            <ac:picMk id="3" creationId="{D1530F0C-B5CC-19AD-22FA-6CF543E13D4D}"/>
          </ac:picMkLst>
        </pc:picChg>
        <pc:picChg chg="add mod">
          <ac:chgData name="Mr. Nippun Kumar A.A." userId="S::aa_nippunkumaar@blr.amrita.edu::a48363fd-f267-41fa-8da0-398a903c7504" providerId="AD" clId="Web-{B1983AEA-26C7-7E9E-FF6A-C4EB2CD62E63}" dt="2023-03-28T04:54:46.948" v="69" actId="1076"/>
          <ac:picMkLst>
            <pc:docMk/>
            <pc:sldMk cId="3829250049" sldId="274"/>
            <ac:picMk id="4" creationId="{955C9E92-3835-0FA6-820D-0B8F49CBCADD}"/>
          </ac:picMkLst>
        </pc:picChg>
      </pc:sldChg>
      <pc:sldChg chg="addSp delSp modSp">
        <pc:chgData name="Mr. Nippun Kumar A.A." userId="S::aa_nippunkumaar@blr.amrita.edu::a48363fd-f267-41fa-8da0-398a903c7504" providerId="AD" clId="Web-{B1983AEA-26C7-7E9E-FF6A-C4EB2CD62E63}" dt="2023-03-28T04:54:14.416" v="64" actId="1076"/>
        <pc:sldMkLst>
          <pc:docMk/>
          <pc:sldMk cId="2612490487" sldId="278"/>
        </pc:sldMkLst>
        <pc:picChg chg="del">
          <ac:chgData name="Mr. Nippun Kumar A.A." userId="S::aa_nippunkumaar@blr.amrita.edu::a48363fd-f267-41fa-8da0-398a903c7504" providerId="AD" clId="Web-{B1983AEA-26C7-7E9E-FF6A-C4EB2CD62E63}" dt="2023-03-28T04:54:02.291" v="59"/>
          <ac:picMkLst>
            <pc:docMk/>
            <pc:sldMk cId="2612490487" sldId="278"/>
            <ac:picMk id="3" creationId="{F45E13C3-538E-8888-844E-07306A0B08A8}"/>
          </ac:picMkLst>
        </pc:picChg>
        <pc:picChg chg="add mod">
          <ac:chgData name="Mr. Nippun Kumar A.A." userId="S::aa_nippunkumaar@blr.amrita.edu::a48363fd-f267-41fa-8da0-398a903c7504" providerId="AD" clId="Web-{B1983AEA-26C7-7E9E-FF6A-C4EB2CD62E63}" dt="2023-03-28T04:54:14.416" v="64" actId="1076"/>
          <ac:picMkLst>
            <pc:docMk/>
            <pc:sldMk cId="2612490487" sldId="278"/>
            <ac:picMk id="4" creationId="{27C0C117-2A40-80B9-662D-ED7511258A30}"/>
          </ac:picMkLst>
        </pc:picChg>
      </pc:sldChg>
      <pc:sldChg chg="addSp delSp modSp">
        <pc:chgData name="Mr. Nippun Kumar A.A." userId="S::aa_nippunkumaar@blr.amrita.edu::a48363fd-f267-41fa-8da0-398a903c7504" providerId="AD" clId="Web-{B1983AEA-26C7-7E9E-FF6A-C4EB2CD62E63}" dt="2023-03-28T04:55:18.917" v="75" actId="1076"/>
        <pc:sldMkLst>
          <pc:docMk/>
          <pc:sldMk cId="2467015124" sldId="284"/>
        </pc:sldMkLst>
        <pc:picChg chg="del">
          <ac:chgData name="Mr. Nippun Kumar A.A." userId="S::aa_nippunkumaar@blr.amrita.edu::a48363fd-f267-41fa-8da0-398a903c7504" providerId="AD" clId="Web-{B1983AEA-26C7-7E9E-FF6A-C4EB2CD62E63}" dt="2023-03-28T04:54:51.167" v="70"/>
          <ac:picMkLst>
            <pc:docMk/>
            <pc:sldMk cId="2467015124" sldId="284"/>
            <ac:picMk id="3" creationId="{E3EE2A1C-1924-9938-877B-7130BE14E88C}"/>
          </ac:picMkLst>
        </pc:picChg>
        <pc:picChg chg="add mod">
          <ac:chgData name="Mr. Nippun Kumar A.A." userId="S::aa_nippunkumaar@blr.amrita.edu::a48363fd-f267-41fa-8da0-398a903c7504" providerId="AD" clId="Web-{B1983AEA-26C7-7E9E-FF6A-C4EB2CD62E63}" dt="2023-03-28T04:55:18.917" v="75" actId="1076"/>
          <ac:picMkLst>
            <pc:docMk/>
            <pc:sldMk cId="2467015124" sldId="284"/>
            <ac:picMk id="4" creationId="{EECF6C20-940E-A839-CBD2-DC6BF40A5430}"/>
          </ac:picMkLst>
        </pc:picChg>
      </pc:sldChg>
      <pc:sldChg chg="new del">
        <pc:chgData name="Mr. Nippun Kumar A.A." userId="S::aa_nippunkumaar@blr.amrita.edu::a48363fd-f267-41fa-8da0-398a903c7504" providerId="AD" clId="Web-{B1983AEA-26C7-7E9E-FF6A-C4EB2CD62E63}" dt="2023-03-28T04:51:42.899" v="6"/>
        <pc:sldMkLst>
          <pc:docMk/>
          <pc:sldMk cId="2829541009" sldId="304"/>
        </pc:sldMkLst>
      </pc:sldChg>
      <pc:sldChg chg="new del">
        <pc:chgData name="Mr. Nippun Kumar A.A." userId="S::aa_nippunkumaar@blr.amrita.edu::a48363fd-f267-41fa-8da0-398a903c7504" providerId="AD" clId="Web-{B1983AEA-26C7-7E9E-FF6A-C4EB2CD62E63}" dt="2023-03-28T04:51:26.633" v="3"/>
        <pc:sldMkLst>
          <pc:docMk/>
          <pc:sldMk cId="3607329909" sldId="304"/>
        </pc:sldMkLst>
      </pc:sldChg>
      <pc:sldChg chg="add del">
        <pc:chgData name="Mr. Nippun Kumar A.A." userId="S::aa_nippunkumaar@blr.amrita.edu::a48363fd-f267-41fa-8da0-398a903c7504" providerId="AD" clId="Web-{B1983AEA-26C7-7E9E-FF6A-C4EB2CD62E63}" dt="2023-03-28T04:51:22.695" v="2"/>
        <pc:sldMkLst>
          <pc:docMk/>
          <pc:sldMk cId="3297319521" sldId="305"/>
        </pc:sldMkLst>
      </pc:sldChg>
      <pc:sldChg chg="modSp add">
        <pc:chgData name="Mr. Nippun Kumar A.A." userId="S::aa_nippunkumaar@blr.amrita.edu::a48363fd-f267-41fa-8da0-398a903c7504" providerId="AD" clId="Web-{B1983AEA-26C7-7E9E-FF6A-C4EB2CD62E63}" dt="2023-03-28T04:53:30.744" v="57" actId="20577"/>
        <pc:sldMkLst>
          <pc:docMk/>
          <pc:sldMk cId="3344517306" sldId="305"/>
        </pc:sldMkLst>
        <pc:spChg chg="mod">
          <ac:chgData name="Mr. Nippun Kumar A.A." userId="S::aa_nippunkumaar@blr.amrita.edu::a48363fd-f267-41fa-8da0-398a903c7504" providerId="AD" clId="Web-{B1983AEA-26C7-7E9E-FF6A-C4EB2CD62E63}" dt="2023-03-28T04:51:51.102" v="9" actId="20577"/>
          <ac:spMkLst>
            <pc:docMk/>
            <pc:sldMk cId="3344517306" sldId="305"/>
            <ac:spMk id="2" creationId="{8641B18A-2547-49E7-87BD-14EB28AC766D}"/>
          </ac:spMkLst>
        </pc:spChg>
        <pc:spChg chg="mod">
          <ac:chgData name="Mr. Nippun Kumar A.A." userId="S::aa_nippunkumaar@blr.amrita.edu::a48363fd-f267-41fa-8da0-398a903c7504" providerId="AD" clId="Web-{B1983AEA-26C7-7E9E-FF6A-C4EB2CD62E63}" dt="2023-03-28T04:53:30.744" v="57" actId="20577"/>
          <ac:spMkLst>
            <pc:docMk/>
            <pc:sldMk cId="3344517306" sldId="305"/>
            <ac:spMk id="3" creationId="{2362C5A2-39CF-4F01-9877-DA3C9BAE0D6D}"/>
          </ac:spMkLst>
        </pc:spChg>
      </pc:sldChg>
    </pc:docChg>
  </pc:docChgLst>
  <pc:docChgLst>
    <pc:chgData name="Mr. Nippun Kumar A.A." userId="S::aa_nippunkumaar@blr.amrita.edu::a48363fd-f267-41fa-8da0-398a903c7504" providerId="AD" clId="Web-{1603C2FC-AF32-827E-BF53-B8EB4FF4C969}"/>
    <pc:docChg chg="addSld delSld modSld">
      <pc:chgData name="Mr. Nippun Kumar A.A." userId="S::aa_nippunkumaar@blr.amrita.edu::a48363fd-f267-41fa-8da0-398a903c7504" providerId="AD" clId="Web-{1603C2FC-AF32-827E-BF53-B8EB4FF4C969}" dt="2021-01-27T09:07:24.484" v="855" actId="20577"/>
      <pc:docMkLst>
        <pc:docMk/>
      </pc:docMkLst>
      <pc:sldChg chg="modSp">
        <pc:chgData name="Mr. Nippun Kumar A.A." userId="S::aa_nippunkumaar@blr.amrita.edu::a48363fd-f267-41fa-8da0-398a903c7504" providerId="AD" clId="Web-{1603C2FC-AF32-827E-BF53-B8EB4FF4C969}" dt="2021-01-27T06:42:45.364" v="17" actId="20577"/>
        <pc:sldMkLst>
          <pc:docMk/>
          <pc:sldMk cId="0" sldId="256"/>
        </pc:sldMkLst>
        <pc:spChg chg="mod">
          <ac:chgData name="Mr. Nippun Kumar A.A." userId="S::aa_nippunkumaar@blr.amrita.edu::a48363fd-f267-41fa-8da0-398a903c7504" providerId="AD" clId="Web-{1603C2FC-AF32-827E-BF53-B8EB4FF4C969}" dt="2021-01-27T06:42:45.364" v="17" actId="20577"/>
          <ac:spMkLst>
            <pc:docMk/>
            <pc:sldMk cId="0" sldId="256"/>
            <ac:spMk id="162" creationId="{00000000-0000-0000-0000-000000000000}"/>
          </ac:spMkLst>
        </pc:spChg>
      </pc:sldChg>
      <pc:sldChg chg="modSp">
        <pc:chgData name="Mr. Nippun Kumar A.A." userId="S::aa_nippunkumaar@blr.amrita.edu::a48363fd-f267-41fa-8da0-398a903c7504" providerId="AD" clId="Web-{1603C2FC-AF32-827E-BF53-B8EB4FF4C969}" dt="2021-01-27T06:42:34.082" v="12" actId="20577"/>
        <pc:sldMkLst>
          <pc:docMk/>
          <pc:sldMk cId="0" sldId="257"/>
        </pc:sldMkLst>
        <pc:spChg chg="mod">
          <ac:chgData name="Mr. Nippun Kumar A.A." userId="S::aa_nippunkumaar@blr.amrita.edu::a48363fd-f267-41fa-8da0-398a903c7504" providerId="AD" clId="Web-{1603C2FC-AF32-827E-BF53-B8EB4FF4C969}" dt="2021-01-27T06:42:34.082" v="12" actId="20577"/>
          <ac:spMkLst>
            <pc:docMk/>
            <pc:sldMk cId="0" sldId="257"/>
            <ac:spMk id="166" creationId="{00000000-0000-0000-0000-000000000000}"/>
          </ac:spMkLst>
        </pc:spChg>
      </pc:sldChg>
      <pc:sldChg chg="modSp">
        <pc:chgData name="Mr. Nippun Kumar A.A." userId="S::aa_nippunkumaar@blr.amrita.edu::a48363fd-f267-41fa-8da0-398a903c7504" providerId="AD" clId="Web-{1603C2FC-AF32-827E-BF53-B8EB4FF4C969}" dt="2021-01-27T09:07:24.484" v="855" actId="20577"/>
        <pc:sldMkLst>
          <pc:docMk/>
          <pc:sldMk cId="0" sldId="258"/>
        </pc:sldMkLst>
        <pc:spChg chg="mod">
          <ac:chgData name="Mr. Nippun Kumar A.A." userId="S::aa_nippunkumaar@blr.amrita.edu::a48363fd-f267-41fa-8da0-398a903c7504" providerId="AD" clId="Web-{1603C2FC-AF32-827E-BF53-B8EB4FF4C969}" dt="2021-01-27T09:07:24.484" v="855" actId="20577"/>
          <ac:spMkLst>
            <pc:docMk/>
            <pc:sldMk cId="0" sldId="258"/>
            <ac:spMk id="170" creationId="{00000000-0000-0000-0000-000000000000}"/>
          </ac:spMkLst>
        </pc:spChg>
      </pc:sldChg>
      <pc:sldChg chg="modSp">
        <pc:chgData name="Mr. Nippun Kumar A.A." userId="S::aa_nippunkumaar@blr.amrita.edu::a48363fd-f267-41fa-8da0-398a903c7504" providerId="AD" clId="Web-{1603C2FC-AF32-827E-BF53-B8EB4FF4C969}" dt="2021-01-27T06:49:48.545" v="142" actId="20577"/>
        <pc:sldMkLst>
          <pc:docMk/>
          <pc:sldMk cId="4237891984" sldId="264"/>
        </pc:sldMkLst>
        <pc:spChg chg="mod">
          <ac:chgData name="Mr. Nippun Kumar A.A." userId="S::aa_nippunkumaar@blr.amrita.edu::a48363fd-f267-41fa-8da0-398a903c7504" providerId="AD" clId="Web-{1603C2FC-AF32-827E-BF53-B8EB4FF4C969}" dt="2021-01-27T06:45:20.254" v="56" actId="20577"/>
          <ac:spMkLst>
            <pc:docMk/>
            <pc:sldMk cId="4237891984" sldId="264"/>
            <ac:spMk id="2" creationId="{06E2F356-D0C8-45BC-9976-9DC4CED6C007}"/>
          </ac:spMkLst>
        </pc:spChg>
        <pc:spChg chg="mod">
          <ac:chgData name="Mr. Nippun Kumar A.A." userId="S::aa_nippunkumaar@blr.amrita.edu::a48363fd-f267-41fa-8da0-398a903c7504" providerId="AD" clId="Web-{1603C2FC-AF32-827E-BF53-B8EB4FF4C969}" dt="2021-01-27T06:49:48.545" v="142" actId="20577"/>
          <ac:spMkLst>
            <pc:docMk/>
            <pc:sldMk cId="4237891984" sldId="264"/>
            <ac:spMk id="3" creationId="{AB1A85A0-89BD-4831-AD0F-E289604E1592}"/>
          </ac:spMkLst>
        </pc:spChg>
      </pc:sldChg>
      <pc:sldChg chg="addSp delSp modSp">
        <pc:chgData name="Mr. Nippun Kumar A.A." userId="S::aa_nippunkumaar@blr.amrita.edu::a48363fd-f267-41fa-8da0-398a903c7504" providerId="AD" clId="Web-{1603C2FC-AF32-827E-BF53-B8EB4FF4C969}" dt="2021-01-27T06:45:10.909" v="54" actId="1076"/>
        <pc:sldMkLst>
          <pc:docMk/>
          <pc:sldMk cId="569370865" sldId="265"/>
        </pc:sldMkLst>
        <pc:spChg chg="mod">
          <ac:chgData name="Mr. Nippun Kumar A.A." userId="S::aa_nippunkumaar@blr.amrita.edu::a48363fd-f267-41fa-8da0-398a903c7504" providerId="AD" clId="Web-{1603C2FC-AF32-827E-BF53-B8EB4FF4C969}" dt="2021-01-27T06:44:40.938" v="46" actId="20577"/>
          <ac:spMkLst>
            <pc:docMk/>
            <pc:sldMk cId="569370865" sldId="265"/>
            <ac:spMk id="2" creationId="{D4F642A7-E4C3-46F4-B491-C0B9D713512E}"/>
          </ac:spMkLst>
        </pc:spChg>
        <pc:spChg chg="add del mod">
          <ac:chgData name="Mr. Nippun Kumar A.A." userId="S::aa_nippunkumaar@blr.amrita.edu::a48363fd-f267-41fa-8da0-398a903c7504" providerId="AD" clId="Web-{1603C2FC-AF32-827E-BF53-B8EB4FF4C969}" dt="2021-01-27T06:44:29.374" v="42"/>
          <ac:spMkLst>
            <pc:docMk/>
            <pc:sldMk cId="569370865" sldId="265"/>
            <ac:spMk id="3" creationId="{15A881ED-8017-44B6-8086-DFAB938EDE8A}"/>
          </ac:spMkLst>
        </pc:spChg>
        <pc:spChg chg="mod">
          <ac:chgData name="Mr. Nippun Kumar A.A." userId="S::aa_nippunkumaar@blr.amrita.edu::a48363fd-f267-41fa-8da0-398a903c7504" providerId="AD" clId="Web-{1603C2FC-AF32-827E-BF53-B8EB4FF4C969}" dt="2021-01-27T06:45:04.909" v="53" actId="1076"/>
          <ac:spMkLst>
            <pc:docMk/>
            <pc:sldMk cId="569370865" sldId="265"/>
            <ac:spMk id="6" creationId="{6095C3B9-5E41-4D3D-888A-76C006235105}"/>
          </ac:spMkLst>
        </pc:spChg>
        <pc:picChg chg="del">
          <ac:chgData name="Mr. Nippun Kumar A.A." userId="S::aa_nippunkumaar@blr.amrita.edu::a48363fd-f267-41fa-8da0-398a903c7504" providerId="AD" clId="Web-{1603C2FC-AF32-827E-BF53-B8EB4FF4C969}" dt="2021-01-27T06:44:23.452" v="38"/>
          <ac:picMkLst>
            <pc:docMk/>
            <pc:sldMk cId="569370865" sldId="265"/>
            <ac:picMk id="4" creationId="{A8878727-2374-4A3D-9781-AC2C3A021AD1}"/>
          </ac:picMkLst>
        </pc:picChg>
        <pc:picChg chg="add mod">
          <ac:chgData name="Mr. Nippun Kumar A.A." userId="S::aa_nippunkumaar@blr.amrita.edu::a48363fd-f267-41fa-8da0-398a903c7504" providerId="AD" clId="Web-{1603C2FC-AF32-827E-BF53-B8EB4FF4C969}" dt="2021-01-27T06:45:10.909" v="54" actId="1076"/>
          <ac:picMkLst>
            <pc:docMk/>
            <pc:sldMk cId="569370865" sldId="265"/>
            <ac:picMk id="5" creationId="{2DE44AA6-C098-4BDB-A85F-591FFA73B328}"/>
          </ac:picMkLst>
        </pc:picChg>
      </pc:sldChg>
      <pc:sldChg chg="addSp delSp modSp">
        <pc:chgData name="Mr. Nippun Kumar A.A." userId="S::aa_nippunkumaar@blr.amrita.edu::a48363fd-f267-41fa-8da0-398a903c7504" providerId="AD" clId="Web-{1603C2FC-AF32-827E-BF53-B8EB4FF4C969}" dt="2021-01-27T07:13:37.492" v="405" actId="14100"/>
        <pc:sldMkLst>
          <pc:docMk/>
          <pc:sldMk cId="585152860" sldId="266"/>
        </pc:sldMkLst>
        <pc:spChg chg="mod">
          <ac:chgData name="Mr. Nippun Kumar A.A." userId="S::aa_nippunkumaar@blr.amrita.edu::a48363fd-f267-41fa-8da0-398a903c7504" providerId="AD" clId="Web-{1603C2FC-AF32-827E-BF53-B8EB4FF4C969}" dt="2021-01-27T07:09:26.484" v="384" actId="20577"/>
          <ac:spMkLst>
            <pc:docMk/>
            <pc:sldMk cId="585152860" sldId="266"/>
            <ac:spMk id="2" creationId="{693B62C0-B637-4430-B462-3974B242A551}"/>
          </ac:spMkLst>
        </pc:spChg>
        <pc:spChg chg="add del mod">
          <ac:chgData name="Mr. Nippun Kumar A.A." userId="S::aa_nippunkumaar@blr.amrita.edu::a48363fd-f267-41fa-8da0-398a903c7504" providerId="AD" clId="Web-{1603C2FC-AF32-827E-BF53-B8EB4FF4C969}" dt="2021-01-27T06:57:08.102" v="228"/>
          <ac:spMkLst>
            <pc:docMk/>
            <pc:sldMk cId="585152860" sldId="266"/>
            <ac:spMk id="3" creationId="{C944AD2C-B070-4EE1-8689-724B0817921E}"/>
          </ac:spMkLst>
        </pc:spChg>
        <pc:spChg chg="add mod">
          <ac:chgData name="Mr. Nippun Kumar A.A." userId="S::aa_nippunkumaar@blr.amrita.edu::a48363fd-f267-41fa-8da0-398a903c7504" providerId="AD" clId="Web-{1603C2FC-AF32-827E-BF53-B8EB4FF4C969}" dt="2021-01-27T06:59:51.555" v="268" actId="14100"/>
          <ac:spMkLst>
            <pc:docMk/>
            <pc:sldMk cId="585152860" sldId="266"/>
            <ac:spMk id="6" creationId="{0C7A2159-ABC4-4AE5-94F6-18918FE9CFEB}"/>
          </ac:spMkLst>
        </pc:spChg>
        <pc:spChg chg="add mod">
          <ac:chgData name="Mr. Nippun Kumar A.A." userId="S::aa_nippunkumaar@blr.amrita.edu::a48363fd-f267-41fa-8da0-398a903c7504" providerId="AD" clId="Web-{1603C2FC-AF32-827E-BF53-B8EB4FF4C969}" dt="2021-01-27T07:05:37.353" v="346" actId="20577"/>
          <ac:spMkLst>
            <pc:docMk/>
            <pc:sldMk cId="585152860" sldId="266"/>
            <ac:spMk id="7" creationId="{4E5F68F6-032C-47DE-832D-B0B017170393}"/>
          </ac:spMkLst>
        </pc:spChg>
        <pc:spChg chg="add mod">
          <ac:chgData name="Mr. Nippun Kumar A.A." userId="S::aa_nippunkumaar@blr.amrita.edu::a48363fd-f267-41fa-8da0-398a903c7504" providerId="AD" clId="Web-{1603C2FC-AF32-827E-BF53-B8EB4FF4C969}" dt="2021-01-27T07:00:44.591" v="282" actId="1076"/>
          <ac:spMkLst>
            <pc:docMk/>
            <pc:sldMk cId="585152860" sldId="266"/>
            <ac:spMk id="8" creationId="{11B44577-9C5A-4562-B6FB-069BA538A995}"/>
          </ac:spMkLst>
        </pc:spChg>
        <pc:spChg chg="add mod">
          <ac:chgData name="Mr. Nippun Kumar A.A." userId="S::aa_nippunkumaar@blr.amrita.edu::a48363fd-f267-41fa-8da0-398a903c7504" providerId="AD" clId="Web-{1603C2FC-AF32-827E-BF53-B8EB4FF4C969}" dt="2021-01-27T07:01:20.485" v="285" actId="1076"/>
          <ac:spMkLst>
            <pc:docMk/>
            <pc:sldMk cId="585152860" sldId="266"/>
            <ac:spMk id="9" creationId="{A78737DC-FBC6-4C6C-941C-9BB66BF4F792}"/>
          </ac:spMkLst>
        </pc:spChg>
        <pc:spChg chg="add mod">
          <ac:chgData name="Mr. Nippun Kumar A.A." userId="S::aa_nippunkumaar@blr.amrita.edu::a48363fd-f267-41fa-8da0-398a903c7504" providerId="AD" clId="Web-{1603C2FC-AF32-827E-BF53-B8EB4FF4C969}" dt="2021-01-27T07:01:27.454" v="287" actId="1076"/>
          <ac:spMkLst>
            <pc:docMk/>
            <pc:sldMk cId="585152860" sldId="266"/>
            <ac:spMk id="10" creationId="{7E768F80-EC5D-4F19-96E7-FA21AA09FC0D}"/>
          </ac:spMkLst>
        </pc:spChg>
        <pc:spChg chg="add mod">
          <ac:chgData name="Mr. Nippun Kumar A.A." userId="S::aa_nippunkumaar@blr.amrita.edu::a48363fd-f267-41fa-8da0-398a903c7504" providerId="AD" clId="Web-{1603C2FC-AF32-827E-BF53-B8EB4FF4C969}" dt="2021-01-27T07:01:33.908" v="289" actId="1076"/>
          <ac:spMkLst>
            <pc:docMk/>
            <pc:sldMk cId="585152860" sldId="266"/>
            <ac:spMk id="11" creationId="{7B458EA0-D07C-4D9C-A384-0F9FA6BEB288}"/>
          </ac:spMkLst>
        </pc:spChg>
        <pc:spChg chg="add mod">
          <ac:chgData name="Mr. Nippun Kumar A.A." userId="S::aa_nippunkumaar@blr.amrita.edu::a48363fd-f267-41fa-8da0-398a903c7504" providerId="AD" clId="Web-{1603C2FC-AF32-827E-BF53-B8EB4FF4C969}" dt="2021-01-27T07:01:38.346" v="291" actId="1076"/>
          <ac:spMkLst>
            <pc:docMk/>
            <pc:sldMk cId="585152860" sldId="266"/>
            <ac:spMk id="12" creationId="{41A26C6E-EBB9-45C5-9F8B-3B11F92B05E9}"/>
          </ac:spMkLst>
        </pc:spChg>
        <pc:spChg chg="add del mod">
          <ac:chgData name="Mr. Nippun Kumar A.A." userId="S::aa_nippunkumaar@blr.amrita.edu::a48363fd-f267-41fa-8da0-398a903c7504" providerId="AD" clId="Web-{1603C2FC-AF32-827E-BF53-B8EB4FF4C969}" dt="2021-01-27T07:03:26.059" v="316"/>
          <ac:spMkLst>
            <pc:docMk/>
            <pc:sldMk cId="585152860" sldId="266"/>
            <ac:spMk id="13" creationId="{4BA27341-08D1-4EA2-A018-EA44D1629E1F}"/>
          </ac:spMkLst>
        </pc:spChg>
        <pc:spChg chg="add mod">
          <ac:chgData name="Mr. Nippun Kumar A.A." userId="S::aa_nippunkumaar@blr.amrita.edu::a48363fd-f267-41fa-8da0-398a903c7504" providerId="AD" clId="Web-{1603C2FC-AF32-827E-BF53-B8EB4FF4C969}" dt="2021-01-27T07:04:32.850" v="340" actId="1076"/>
          <ac:spMkLst>
            <pc:docMk/>
            <pc:sldMk cId="585152860" sldId="266"/>
            <ac:spMk id="14" creationId="{02AA2157-C6FA-4F98-AE37-F3C5A8D1925A}"/>
          </ac:spMkLst>
        </pc:spChg>
        <pc:spChg chg="add mod">
          <ac:chgData name="Mr. Nippun Kumar A.A." userId="S::aa_nippunkumaar@blr.amrita.edu::a48363fd-f267-41fa-8da0-398a903c7504" providerId="AD" clId="Web-{1603C2FC-AF32-827E-BF53-B8EB4FF4C969}" dt="2021-01-27T07:05:34.634" v="345" actId="20577"/>
          <ac:spMkLst>
            <pc:docMk/>
            <pc:sldMk cId="585152860" sldId="266"/>
            <ac:spMk id="15" creationId="{8E406687-85EA-492E-AFAB-04B0645D2E5C}"/>
          </ac:spMkLst>
        </pc:spChg>
        <pc:spChg chg="add mod">
          <ac:chgData name="Mr. Nippun Kumar A.A." userId="S::aa_nippunkumaar@blr.amrita.edu::a48363fd-f267-41fa-8da0-398a903c7504" providerId="AD" clId="Web-{1603C2FC-AF32-827E-BF53-B8EB4FF4C969}" dt="2021-01-27T07:08:40.511" v="375" actId="20577"/>
          <ac:spMkLst>
            <pc:docMk/>
            <pc:sldMk cId="585152860" sldId="266"/>
            <ac:spMk id="16" creationId="{13A1536D-2C8B-4554-BF8E-CE17928241EB}"/>
          </ac:spMkLst>
        </pc:spChg>
        <pc:picChg chg="mod">
          <ac:chgData name="Mr. Nippun Kumar A.A." userId="S::aa_nippunkumaar@blr.amrita.edu::a48363fd-f267-41fa-8da0-398a903c7504" providerId="AD" clId="Web-{1603C2FC-AF32-827E-BF53-B8EB4FF4C969}" dt="2021-01-27T06:58:23.078" v="236" actId="1076"/>
          <ac:picMkLst>
            <pc:docMk/>
            <pc:sldMk cId="585152860" sldId="266"/>
            <ac:picMk id="4" creationId="{720092AA-8EC0-43BF-9D3D-E9A354E89A1E}"/>
          </ac:picMkLst>
        </pc:picChg>
        <pc:picChg chg="add del mod modCrop">
          <ac:chgData name="Mr. Nippun Kumar A.A." userId="S::aa_nippunkumaar@blr.amrita.edu::a48363fd-f267-41fa-8da0-398a903c7504" providerId="AD" clId="Web-{1603C2FC-AF32-827E-BF53-B8EB4FF4C969}" dt="2021-01-27T06:58:08.748" v="233"/>
          <ac:picMkLst>
            <pc:docMk/>
            <pc:sldMk cId="585152860" sldId="266"/>
            <ac:picMk id="5" creationId="{16B6F2AE-F7E5-4200-BF66-04A4522E59AC}"/>
          </ac:picMkLst>
        </pc:picChg>
        <pc:cxnChg chg="add mod">
          <ac:chgData name="Mr. Nippun Kumar A.A." userId="S::aa_nippunkumaar@blr.amrita.edu::a48363fd-f267-41fa-8da0-398a903c7504" providerId="AD" clId="Web-{1603C2FC-AF32-827E-BF53-B8EB4FF4C969}" dt="2021-01-27T07:13:37.492" v="405" actId="14100"/>
          <ac:cxnSpMkLst>
            <pc:docMk/>
            <pc:sldMk cId="585152860" sldId="266"/>
            <ac:cxnSpMk id="17" creationId="{51E90C9A-0261-4FF1-8A69-0F534A2B579D}"/>
          </ac:cxnSpMkLst>
        </pc:cxnChg>
      </pc:sldChg>
      <pc:sldChg chg="modSp new">
        <pc:chgData name="Mr. Nippun Kumar A.A." userId="S::aa_nippunkumaar@blr.amrita.edu::a48363fd-f267-41fa-8da0-398a903c7504" providerId="AD" clId="Web-{1603C2FC-AF32-827E-BF53-B8EB4FF4C969}" dt="2021-01-27T07:10:44.147" v="396" actId="20577"/>
        <pc:sldMkLst>
          <pc:docMk/>
          <pc:sldMk cId="1220228599" sldId="267"/>
        </pc:sldMkLst>
        <pc:spChg chg="mod">
          <ac:chgData name="Mr. Nippun Kumar A.A." userId="S::aa_nippunkumaar@blr.amrita.edu::a48363fd-f267-41fa-8da0-398a903c7504" providerId="AD" clId="Web-{1603C2FC-AF32-827E-BF53-B8EB4FF4C969}" dt="2021-01-27T06:50:52.082" v="146" actId="20577"/>
          <ac:spMkLst>
            <pc:docMk/>
            <pc:sldMk cId="1220228599" sldId="267"/>
            <ac:spMk id="2" creationId="{ECBDEF45-AAF3-4D92-B281-BE67D2D922A2}"/>
          </ac:spMkLst>
        </pc:spChg>
        <pc:spChg chg="mod">
          <ac:chgData name="Mr. Nippun Kumar A.A." userId="S::aa_nippunkumaar@blr.amrita.edu::a48363fd-f267-41fa-8da0-398a903c7504" providerId="AD" clId="Web-{1603C2FC-AF32-827E-BF53-B8EB4FF4C969}" dt="2021-01-27T07:10:44.147" v="396" actId="20577"/>
          <ac:spMkLst>
            <pc:docMk/>
            <pc:sldMk cId="1220228599" sldId="267"/>
            <ac:spMk id="3" creationId="{D414A7D5-E27F-4A2F-964E-EC4E0FC2E7E4}"/>
          </ac:spMkLst>
        </pc:spChg>
      </pc:sldChg>
      <pc:sldChg chg="del">
        <pc:chgData name="Mr. Nippun Kumar A.A." userId="S::aa_nippunkumaar@blr.amrita.edu::a48363fd-f267-41fa-8da0-398a903c7504" providerId="AD" clId="Web-{1603C2FC-AF32-827E-BF53-B8EB4FF4C969}" dt="2021-01-27T06:44:01.918" v="37"/>
        <pc:sldMkLst>
          <pc:docMk/>
          <pc:sldMk cId="3501190509" sldId="267"/>
        </pc:sldMkLst>
      </pc:sldChg>
      <pc:sldChg chg="del">
        <pc:chgData name="Mr. Nippun Kumar A.A." userId="S::aa_nippunkumaar@blr.amrita.edu::a48363fd-f267-41fa-8da0-398a903c7504" providerId="AD" clId="Web-{1603C2FC-AF32-827E-BF53-B8EB4FF4C969}" dt="2021-01-27T06:44:01.918" v="36"/>
        <pc:sldMkLst>
          <pc:docMk/>
          <pc:sldMk cId="800059438" sldId="268"/>
        </pc:sldMkLst>
      </pc:sldChg>
      <pc:sldChg chg="addSp delSp modSp new">
        <pc:chgData name="Mr. Nippun Kumar A.A." userId="S::aa_nippunkumaar@blr.amrita.edu::a48363fd-f267-41fa-8da0-398a903c7504" providerId="AD" clId="Web-{1603C2FC-AF32-827E-BF53-B8EB4FF4C969}" dt="2021-01-27T08:42:08.406" v="673" actId="20577"/>
        <pc:sldMkLst>
          <pc:docMk/>
          <pc:sldMk cId="1007460530" sldId="268"/>
        </pc:sldMkLst>
        <pc:spChg chg="mod">
          <ac:chgData name="Mr. Nippun Kumar A.A." userId="S::aa_nippunkumaar@blr.amrita.edu::a48363fd-f267-41fa-8da0-398a903c7504" providerId="AD" clId="Web-{1603C2FC-AF32-827E-BF53-B8EB4FF4C969}" dt="2021-01-27T07:17:50.922" v="435" actId="20577"/>
          <ac:spMkLst>
            <pc:docMk/>
            <pc:sldMk cId="1007460530" sldId="268"/>
            <ac:spMk id="2" creationId="{EB8BDFB1-5293-4E42-894A-E197C0CC2D11}"/>
          </ac:spMkLst>
        </pc:spChg>
        <pc:spChg chg="mod">
          <ac:chgData name="Mr. Nippun Kumar A.A." userId="S::aa_nippunkumaar@blr.amrita.edu::a48363fd-f267-41fa-8da0-398a903c7504" providerId="AD" clId="Web-{1603C2FC-AF32-827E-BF53-B8EB4FF4C969}" dt="2021-01-27T08:42:08.406" v="673" actId="20577"/>
          <ac:spMkLst>
            <pc:docMk/>
            <pc:sldMk cId="1007460530" sldId="268"/>
            <ac:spMk id="3" creationId="{57699855-2A7C-46E8-8ADA-6C3AB8380CEB}"/>
          </ac:spMkLst>
        </pc:spChg>
        <pc:spChg chg="add del">
          <ac:chgData name="Mr. Nippun Kumar A.A." userId="S::aa_nippunkumaar@blr.amrita.edu::a48363fd-f267-41fa-8da0-398a903c7504" providerId="AD" clId="Web-{1603C2FC-AF32-827E-BF53-B8EB4FF4C969}" dt="2021-01-27T07:17:39.577" v="434"/>
          <ac:spMkLst>
            <pc:docMk/>
            <pc:sldMk cId="1007460530" sldId="268"/>
            <ac:spMk id="5" creationId="{5CF19BEB-5738-4225-A4A5-5D6BA9A2C037}"/>
          </ac:spMkLst>
        </pc:spChg>
      </pc:sldChg>
      <pc:sldChg chg="del">
        <pc:chgData name="Mr. Nippun Kumar A.A." userId="S::aa_nippunkumaar@blr.amrita.edu::a48363fd-f267-41fa-8da0-398a903c7504" providerId="AD" clId="Web-{1603C2FC-AF32-827E-BF53-B8EB4FF4C969}" dt="2021-01-27T06:44:01.918" v="35"/>
        <pc:sldMkLst>
          <pc:docMk/>
          <pc:sldMk cId="17306502" sldId="269"/>
        </pc:sldMkLst>
      </pc:sldChg>
      <pc:sldChg chg="addSp delSp modSp new">
        <pc:chgData name="Mr. Nippun Kumar A.A." userId="S::aa_nippunkumaar@blr.amrita.edu::a48363fd-f267-41fa-8da0-398a903c7504" providerId="AD" clId="Web-{1603C2FC-AF32-827E-BF53-B8EB4FF4C969}" dt="2021-01-27T08:31:16.218" v="631" actId="1076"/>
        <pc:sldMkLst>
          <pc:docMk/>
          <pc:sldMk cId="2015916689" sldId="269"/>
        </pc:sldMkLst>
        <pc:spChg chg="mod">
          <ac:chgData name="Mr. Nippun Kumar A.A." userId="S::aa_nippunkumaar@blr.amrita.edu::a48363fd-f267-41fa-8da0-398a903c7504" providerId="AD" clId="Web-{1603C2FC-AF32-827E-BF53-B8EB4FF4C969}" dt="2021-01-27T08:26:50.828" v="537" actId="20577"/>
          <ac:spMkLst>
            <pc:docMk/>
            <pc:sldMk cId="2015916689" sldId="269"/>
            <ac:spMk id="2" creationId="{0AC60BEA-E4F7-4243-9A00-D0B47F4A69B8}"/>
          </ac:spMkLst>
        </pc:spChg>
        <pc:spChg chg="del">
          <ac:chgData name="Mr. Nippun Kumar A.A." userId="S::aa_nippunkumaar@blr.amrita.edu::a48363fd-f267-41fa-8da0-398a903c7504" providerId="AD" clId="Web-{1603C2FC-AF32-827E-BF53-B8EB4FF4C969}" dt="2021-01-27T08:26:54.077" v="538"/>
          <ac:spMkLst>
            <pc:docMk/>
            <pc:sldMk cId="2015916689" sldId="269"/>
            <ac:spMk id="3" creationId="{7AD6701D-BE52-41C4-B46B-22DB18A8B7C7}"/>
          </ac:spMkLst>
        </pc:spChg>
        <pc:spChg chg="add mod">
          <ac:chgData name="Mr. Nippun Kumar A.A." userId="S::aa_nippunkumaar@blr.amrita.edu::a48363fd-f267-41fa-8da0-398a903c7504" providerId="AD" clId="Web-{1603C2FC-AF32-827E-BF53-B8EB4FF4C969}" dt="2021-01-27T08:31:16.218" v="631" actId="1076"/>
          <ac:spMkLst>
            <pc:docMk/>
            <pc:sldMk cId="2015916689" sldId="269"/>
            <ac:spMk id="5" creationId="{D0380E27-5DD3-461B-AF4F-AA0399AF4F11}"/>
          </ac:spMkLst>
        </pc:spChg>
        <pc:picChg chg="add del mod">
          <ac:chgData name="Mr. Nippun Kumar A.A." userId="S::aa_nippunkumaar@blr.amrita.edu::a48363fd-f267-41fa-8da0-398a903c7504" providerId="AD" clId="Web-{1603C2FC-AF32-827E-BF53-B8EB4FF4C969}" dt="2021-01-27T08:28:38.218" v="543"/>
          <ac:picMkLst>
            <pc:docMk/>
            <pc:sldMk cId="2015916689" sldId="269"/>
            <ac:picMk id="4" creationId="{D13FC5C7-6BEC-4871-AB31-7882D5B7B84A}"/>
          </ac:picMkLst>
        </pc:picChg>
      </pc:sldChg>
      <pc:sldChg chg="addSp modSp new">
        <pc:chgData name="Mr. Nippun Kumar A.A." userId="S::aa_nippunkumaar@blr.amrita.edu::a48363fd-f267-41fa-8da0-398a903c7504" providerId="AD" clId="Web-{1603C2FC-AF32-827E-BF53-B8EB4FF4C969}" dt="2021-01-27T08:41:59.718" v="665" actId="1076"/>
        <pc:sldMkLst>
          <pc:docMk/>
          <pc:sldMk cId="1375123964" sldId="270"/>
        </pc:sldMkLst>
        <pc:spChg chg="mod">
          <ac:chgData name="Mr. Nippun Kumar A.A." userId="S::aa_nippunkumaar@blr.amrita.edu::a48363fd-f267-41fa-8da0-398a903c7504" providerId="AD" clId="Web-{1603C2FC-AF32-827E-BF53-B8EB4FF4C969}" dt="2021-01-27T08:32:02.562" v="647" actId="20577"/>
          <ac:spMkLst>
            <pc:docMk/>
            <pc:sldMk cId="1375123964" sldId="270"/>
            <ac:spMk id="2" creationId="{104ABBA3-42B2-4303-A452-BC3D33232142}"/>
          </ac:spMkLst>
        </pc:spChg>
        <pc:spChg chg="mod">
          <ac:chgData name="Mr. Nippun Kumar A.A." userId="S::aa_nippunkumaar@blr.amrita.edu::a48363fd-f267-41fa-8da0-398a903c7504" providerId="AD" clId="Web-{1603C2FC-AF32-827E-BF53-B8EB4FF4C969}" dt="2021-01-27T08:41:47.328" v="663" actId="20577"/>
          <ac:spMkLst>
            <pc:docMk/>
            <pc:sldMk cId="1375123964" sldId="270"/>
            <ac:spMk id="3" creationId="{3DDC4F43-D0BA-45D3-A86B-3C58C5C26B84}"/>
          </ac:spMkLst>
        </pc:spChg>
        <pc:picChg chg="add mod">
          <ac:chgData name="Mr. Nippun Kumar A.A." userId="S::aa_nippunkumaar@blr.amrita.edu::a48363fd-f267-41fa-8da0-398a903c7504" providerId="AD" clId="Web-{1603C2FC-AF32-827E-BF53-B8EB4FF4C969}" dt="2021-01-27T08:41:59.718" v="665" actId="1076"/>
          <ac:picMkLst>
            <pc:docMk/>
            <pc:sldMk cId="1375123964" sldId="270"/>
            <ac:picMk id="4" creationId="{6D0ED278-41C3-4691-8887-7E3B62AC5D25}"/>
          </ac:picMkLst>
        </pc:picChg>
      </pc:sldChg>
      <pc:sldChg chg="del">
        <pc:chgData name="Mr. Nippun Kumar A.A." userId="S::aa_nippunkumaar@blr.amrita.edu::a48363fd-f267-41fa-8da0-398a903c7504" providerId="AD" clId="Web-{1603C2FC-AF32-827E-BF53-B8EB4FF4C969}" dt="2021-01-27T06:44:01.918" v="34"/>
        <pc:sldMkLst>
          <pc:docMk/>
          <pc:sldMk cId="2856823461" sldId="270"/>
        </pc:sldMkLst>
      </pc:sldChg>
      <pc:sldChg chg="addSp delSp modSp new addAnim modAnim">
        <pc:chgData name="Mr. Nippun Kumar A.A." userId="S::aa_nippunkumaar@blr.amrita.edu::a48363fd-f267-41fa-8da0-398a903c7504" providerId="AD" clId="Web-{1603C2FC-AF32-827E-BF53-B8EB4FF4C969}" dt="2021-01-27T09:06:46.015" v="846" actId="20577"/>
        <pc:sldMkLst>
          <pc:docMk/>
          <pc:sldMk cId="3101576222" sldId="271"/>
        </pc:sldMkLst>
        <pc:spChg chg="mod">
          <ac:chgData name="Mr. Nippun Kumar A.A." userId="S::aa_nippunkumaar@blr.amrita.edu::a48363fd-f267-41fa-8da0-398a903c7504" providerId="AD" clId="Web-{1603C2FC-AF32-827E-BF53-B8EB4FF4C969}" dt="2021-01-27T08:42:55.828" v="679" actId="20577"/>
          <ac:spMkLst>
            <pc:docMk/>
            <pc:sldMk cId="3101576222" sldId="271"/>
            <ac:spMk id="2" creationId="{55CA37C4-1EA3-4D69-AAAC-19156ED749AF}"/>
          </ac:spMkLst>
        </pc:spChg>
        <pc:spChg chg="mod">
          <ac:chgData name="Mr. Nippun Kumar A.A." userId="S::aa_nippunkumaar@blr.amrita.edu::a48363fd-f267-41fa-8da0-398a903c7504" providerId="AD" clId="Web-{1603C2FC-AF32-827E-BF53-B8EB4FF4C969}" dt="2021-01-27T08:42:38.968" v="675" actId="20577"/>
          <ac:spMkLst>
            <pc:docMk/>
            <pc:sldMk cId="3101576222" sldId="271"/>
            <ac:spMk id="3" creationId="{21B4029D-D517-4F94-9D81-997BE87A554E}"/>
          </ac:spMkLst>
        </pc:spChg>
        <pc:spChg chg="add mod topLvl">
          <ac:chgData name="Mr. Nippun Kumar A.A." userId="S::aa_nippunkumaar@blr.amrita.edu::a48363fd-f267-41fa-8da0-398a903c7504" providerId="AD" clId="Web-{1603C2FC-AF32-827E-BF53-B8EB4FF4C969}" dt="2021-01-27T09:05:19.234" v="802" actId="20577"/>
          <ac:spMkLst>
            <pc:docMk/>
            <pc:sldMk cId="3101576222" sldId="271"/>
            <ac:spMk id="8" creationId="{96009CB8-2CFA-4506-91C5-6D2B7F879767}"/>
          </ac:spMkLst>
        </pc:spChg>
        <pc:spChg chg="add mod ord">
          <ac:chgData name="Mr. Nippun Kumar A.A." userId="S::aa_nippunkumaar@blr.amrita.edu::a48363fd-f267-41fa-8da0-398a903c7504" providerId="AD" clId="Web-{1603C2FC-AF32-827E-BF53-B8EB4FF4C969}" dt="2021-01-27T08:48:07.953" v="738"/>
          <ac:spMkLst>
            <pc:docMk/>
            <pc:sldMk cId="3101576222" sldId="271"/>
            <ac:spMk id="9" creationId="{F4E2F1CF-69DA-4499-99B2-3B8EDECB1750}"/>
          </ac:spMkLst>
        </pc:spChg>
        <pc:spChg chg="add del mod">
          <ac:chgData name="Mr. Nippun Kumar A.A." userId="S::aa_nippunkumaar@blr.amrita.edu::a48363fd-f267-41fa-8da0-398a903c7504" providerId="AD" clId="Web-{1603C2FC-AF32-827E-BF53-B8EB4FF4C969}" dt="2021-01-27T08:50:19.750" v="760"/>
          <ac:spMkLst>
            <pc:docMk/>
            <pc:sldMk cId="3101576222" sldId="271"/>
            <ac:spMk id="12" creationId="{584844E3-621C-4B15-AFBF-F8E69AD5B4B4}"/>
          </ac:spMkLst>
        </pc:spChg>
        <pc:spChg chg="add mod">
          <ac:chgData name="Mr. Nippun Kumar A.A." userId="S::aa_nippunkumaar@blr.amrita.edu::a48363fd-f267-41fa-8da0-398a903c7504" providerId="AD" clId="Web-{1603C2FC-AF32-827E-BF53-B8EB4FF4C969}" dt="2021-01-27T09:06:46.015" v="846" actId="20577"/>
          <ac:spMkLst>
            <pc:docMk/>
            <pc:sldMk cId="3101576222" sldId="271"/>
            <ac:spMk id="13" creationId="{877245F4-FF43-439D-890D-81C5A342A716}"/>
          </ac:spMkLst>
        </pc:spChg>
        <pc:grpChg chg="add del">
          <ac:chgData name="Mr. Nippun Kumar A.A." userId="S::aa_nippunkumaar@blr.amrita.edu::a48363fd-f267-41fa-8da0-398a903c7504" providerId="AD" clId="Web-{1603C2FC-AF32-827E-BF53-B8EB4FF4C969}" dt="2021-01-27T08:49:11.250" v="746"/>
          <ac:grpSpMkLst>
            <pc:docMk/>
            <pc:sldMk cId="3101576222" sldId="271"/>
            <ac:grpSpMk id="10" creationId="{BA928AF0-9C7D-4215-B391-C303F050E121}"/>
          </ac:grpSpMkLst>
        </pc:grpChg>
        <pc:grpChg chg="add">
          <ac:chgData name="Mr. Nippun Kumar A.A." userId="S::aa_nippunkumaar@blr.amrita.edu::a48363fd-f267-41fa-8da0-398a903c7504" providerId="AD" clId="Web-{1603C2FC-AF32-827E-BF53-B8EB4FF4C969}" dt="2021-01-27T08:50:00.531" v="756"/>
          <ac:grpSpMkLst>
            <pc:docMk/>
            <pc:sldMk cId="3101576222" sldId="271"/>
            <ac:grpSpMk id="11" creationId="{038ABAA5-F7D1-4415-86AC-AD4534FB1C54}"/>
          </ac:grpSpMkLst>
        </pc:grpChg>
        <pc:picChg chg="add mod">
          <ac:chgData name="Mr. Nippun Kumar A.A." userId="S::aa_nippunkumaar@blr.amrita.edu::a48363fd-f267-41fa-8da0-398a903c7504" providerId="AD" clId="Web-{1603C2FC-AF32-827E-BF53-B8EB4FF4C969}" dt="2021-01-27T08:43:38.453" v="684" actId="14100"/>
          <ac:picMkLst>
            <pc:docMk/>
            <pc:sldMk cId="3101576222" sldId="271"/>
            <ac:picMk id="4" creationId="{BBB0CD28-2F5D-46C5-8605-818A6FD2F8C4}"/>
          </ac:picMkLst>
        </pc:picChg>
        <pc:picChg chg="add mod ord topLvl">
          <ac:chgData name="Mr. Nippun Kumar A.A." userId="S::aa_nippunkumaar@blr.amrita.edu::a48363fd-f267-41fa-8da0-398a903c7504" providerId="AD" clId="Web-{1603C2FC-AF32-827E-BF53-B8EB4FF4C969}" dt="2021-01-27T08:49:34.953" v="755"/>
          <ac:picMkLst>
            <pc:docMk/>
            <pc:sldMk cId="3101576222" sldId="271"/>
            <ac:picMk id="5" creationId="{784340F1-B4CC-47EF-BC9D-F51B0DD955E1}"/>
          </ac:picMkLst>
        </pc:picChg>
        <pc:picChg chg="add mod">
          <ac:chgData name="Mr. Nippun Kumar A.A." userId="S::aa_nippunkumaar@blr.amrita.edu::a48363fd-f267-41fa-8da0-398a903c7504" providerId="AD" clId="Web-{1603C2FC-AF32-827E-BF53-B8EB4FF4C969}" dt="2021-01-27T08:45:14.797" v="699" actId="1076"/>
          <ac:picMkLst>
            <pc:docMk/>
            <pc:sldMk cId="3101576222" sldId="271"/>
            <ac:picMk id="6" creationId="{E91F2DB0-B282-4004-BFC4-A140142D7C99}"/>
          </ac:picMkLst>
        </pc:picChg>
        <pc:picChg chg="add mod">
          <ac:chgData name="Mr. Nippun Kumar A.A." userId="S::aa_nippunkumaar@blr.amrita.edu::a48363fd-f267-41fa-8da0-398a903c7504" providerId="AD" clId="Web-{1603C2FC-AF32-827E-BF53-B8EB4FF4C969}" dt="2021-01-27T08:45:12.579" v="698" actId="1076"/>
          <ac:picMkLst>
            <pc:docMk/>
            <pc:sldMk cId="3101576222" sldId="271"/>
            <ac:picMk id="7" creationId="{7CF2850A-6B05-4D56-8C12-34E81C58B492}"/>
          </ac:picMkLst>
        </pc:picChg>
      </pc:sldChg>
      <pc:sldChg chg="del">
        <pc:chgData name="Mr. Nippun Kumar A.A." userId="S::aa_nippunkumaar@blr.amrita.edu::a48363fd-f267-41fa-8da0-398a903c7504" providerId="AD" clId="Web-{1603C2FC-AF32-827E-BF53-B8EB4FF4C969}" dt="2021-01-27T06:44:01.918" v="33"/>
        <pc:sldMkLst>
          <pc:docMk/>
          <pc:sldMk cId="3465844755" sldId="271"/>
        </pc:sldMkLst>
      </pc:sldChg>
      <pc:sldChg chg="del">
        <pc:chgData name="Mr. Nippun Kumar A.A." userId="S::aa_nippunkumaar@blr.amrita.edu::a48363fd-f267-41fa-8da0-398a903c7504" providerId="AD" clId="Web-{1603C2FC-AF32-827E-BF53-B8EB4FF4C969}" dt="2021-01-27T06:44:01.918" v="32"/>
        <pc:sldMkLst>
          <pc:docMk/>
          <pc:sldMk cId="239748774" sldId="272"/>
        </pc:sldMkLst>
      </pc:sldChg>
      <pc:sldChg chg="del">
        <pc:chgData name="Mr. Nippun Kumar A.A." userId="S::aa_nippunkumaar@blr.amrita.edu::a48363fd-f267-41fa-8da0-398a903c7504" providerId="AD" clId="Web-{1603C2FC-AF32-827E-BF53-B8EB4FF4C969}" dt="2021-01-27T06:44:01.918" v="31"/>
        <pc:sldMkLst>
          <pc:docMk/>
          <pc:sldMk cId="646332140" sldId="273"/>
        </pc:sldMkLst>
      </pc:sldChg>
      <pc:sldChg chg="del">
        <pc:chgData name="Mr. Nippun Kumar A.A." userId="S::aa_nippunkumaar@blr.amrita.edu::a48363fd-f267-41fa-8da0-398a903c7504" providerId="AD" clId="Web-{1603C2FC-AF32-827E-BF53-B8EB4FF4C969}" dt="2021-01-27T06:44:01.918" v="30"/>
        <pc:sldMkLst>
          <pc:docMk/>
          <pc:sldMk cId="1922340455" sldId="274"/>
        </pc:sldMkLst>
      </pc:sldChg>
      <pc:sldChg chg="del">
        <pc:chgData name="Mr. Nippun Kumar A.A." userId="S::aa_nippunkumaar@blr.amrita.edu::a48363fd-f267-41fa-8da0-398a903c7504" providerId="AD" clId="Web-{1603C2FC-AF32-827E-BF53-B8EB4FF4C969}" dt="2021-01-27T06:44:01.918" v="29"/>
        <pc:sldMkLst>
          <pc:docMk/>
          <pc:sldMk cId="3440752097" sldId="275"/>
        </pc:sldMkLst>
      </pc:sldChg>
      <pc:sldChg chg="del">
        <pc:chgData name="Mr. Nippun Kumar A.A." userId="S::aa_nippunkumaar@blr.amrita.edu::a48363fd-f267-41fa-8da0-398a903c7504" providerId="AD" clId="Web-{1603C2FC-AF32-827E-BF53-B8EB4FF4C969}" dt="2021-01-27T06:44:01.918" v="27"/>
        <pc:sldMkLst>
          <pc:docMk/>
          <pc:sldMk cId="4174596624" sldId="276"/>
        </pc:sldMkLst>
      </pc:sldChg>
      <pc:sldChg chg="del">
        <pc:chgData name="Mr. Nippun Kumar A.A." userId="S::aa_nippunkumaar@blr.amrita.edu::a48363fd-f267-41fa-8da0-398a903c7504" providerId="AD" clId="Web-{1603C2FC-AF32-827E-BF53-B8EB4FF4C969}" dt="2021-01-27T06:44:01.918" v="28"/>
        <pc:sldMkLst>
          <pc:docMk/>
          <pc:sldMk cId="2602621123" sldId="277"/>
        </pc:sldMkLst>
      </pc:sldChg>
      <pc:sldChg chg="del">
        <pc:chgData name="Mr. Nippun Kumar A.A." userId="S::aa_nippunkumaar@blr.amrita.edu::a48363fd-f267-41fa-8da0-398a903c7504" providerId="AD" clId="Web-{1603C2FC-AF32-827E-BF53-B8EB4FF4C969}" dt="2021-01-27T06:44:01.918" v="26"/>
        <pc:sldMkLst>
          <pc:docMk/>
          <pc:sldMk cId="3429010314" sldId="278"/>
        </pc:sldMkLst>
      </pc:sldChg>
      <pc:sldChg chg="del">
        <pc:chgData name="Mr. Nippun Kumar A.A." userId="S::aa_nippunkumaar@blr.amrita.edu::a48363fd-f267-41fa-8da0-398a903c7504" providerId="AD" clId="Web-{1603C2FC-AF32-827E-BF53-B8EB4FF4C969}" dt="2021-01-27T06:44:01.903" v="25"/>
        <pc:sldMkLst>
          <pc:docMk/>
          <pc:sldMk cId="4124807995" sldId="279"/>
        </pc:sldMkLst>
      </pc:sldChg>
      <pc:sldChg chg="del">
        <pc:chgData name="Mr. Nippun Kumar A.A." userId="S::aa_nippunkumaar@blr.amrita.edu::a48363fd-f267-41fa-8da0-398a903c7504" providerId="AD" clId="Web-{1603C2FC-AF32-827E-BF53-B8EB4FF4C969}" dt="2021-01-27T06:44:01.903" v="24"/>
        <pc:sldMkLst>
          <pc:docMk/>
          <pc:sldMk cId="3051073531" sldId="280"/>
        </pc:sldMkLst>
      </pc:sldChg>
      <pc:sldChg chg="del">
        <pc:chgData name="Mr. Nippun Kumar A.A." userId="S::aa_nippunkumaar@blr.amrita.edu::a48363fd-f267-41fa-8da0-398a903c7504" providerId="AD" clId="Web-{1603C2FC-AF32-827E-BF53-B8EB4FF4C969}" dt="2021-01-27T06:44:01.903" v="23"/>
        <pc:sldMkLst>
          <pc:docMk/>
          <pc:sldMk cId="2903389917" sldId="281"/>
        </pc:sldMkLst>
      </pc:sldChg>
      <pc:sldChg chg="del">
        <pc:chgData name="Mr. Nippun Kumar A.A." userId="S::aa_nippunkumaar@blr.amrita.edu::a48363fd-f267-41fa-8da0-398a903c7504" providerId="AD" clId="Web-{1603C2FC-AF32-827E-BF53-B8EB4FF4C969}" dt="2021-01-27T06:44:01.903" v="22"/>
        <pc:sldMkLst>
          <pc:docMk/>
          <pc:sldMk cId="777198202" sldId="282"/>
        </pc:sldMkLst>
      </pc:sldChg>
      <pc:sldChg chg="del">
        <pc:chgData name="Mr. Nippun Kumar A.A." userId="S::aa_nippunkumaar@blr.amrita.edu::a48363fd-f267-41fa-8da0-398a903c7504" providerId="AD" clId="Web-{1603C2FC-AF32-827E-BF53-B8EB4FF4C969}" dt="2021-01-27T06:44:01.903" v="21"/>
        <pc:sldMkLst>
          <pc:docMk/>
          <pc:sldMk cId="2528625406" sldId="283"/>
        </pc:sldMkLst>
      </pc:sldChg>
      <pc:sldChg chg="del">
        <pc:chgData name="Mr. Nippun Kumar A.A." userId="S::aa_nippunkumaar@blr.amrita.edu::a48363fd-f267-41fa-8da0-398a903c7504" providerId="AD" clId="Web-{1603C2FC-AF32-827E-BF53-B8EB4FF4C969}" dt="2021-01-27T06:44:01.903" v="20"/>
        <pc:sldMkLst>
          <pc:docMk/>
          <pc:sldMk cId="2273517287" sldId="284"/>
        </pc:sldMkLst>
      </pc:sldChg>
      <pc:sldChg chg="del">
        <pc:chgData name="Mr. Nippun Kumar A.A." userId="S::aa_nippunkumaar@blr.amrita.edu::a48363fd-f267-41fa-8da0-398a903c7504" providerId="AD" clId="Web-{1603C2FC-AF32-827E-BF53-B8EB4FF4C969}" dt="2021-01-27T06:44:01.903" v="19"/>
        <pc:sldMkLst>
          <pc:docMk/>
          <pc:sldMk cId="1099203920" sldId="285"/>
        </pc:sldMkLst>
      </pc:sldChg>
      <pc:sldChg chg="del">
        <pc:chgData name="Mr. Nippun Kumar A.A." userId="S::aa_nippunkumaar@blr.amrita.edu::a48363fd-f267-41fa-8da0-398a903c7504" providerId="AD" clId="Web-{1603C2FC-AF32-827E-BF53-B8EB4FF4C969}" dt="2021-01-27T06:44:01.903" v="18"/>
        <pc:sldMkLst>
          <pc:docMk/>
          <pc:sldMk cId="1362511191" sldId="286"/>
        </pc:sldMkLst>
      </pc:sldChg>
    </pc:docChg>
  </pc:docChgLst>
  <pc:docChgLst>
    <pc:chgData clId="Web-{14C50079-2E58-40EF-FE3B-85BD34C4D1BB}"/>
    <pc:docChg chg="modSld">
      <pc:chgData name="" userId="" providerId="" clId="Web-{14C50079-2E58-40EF-FE3B-85BD34C4D1BB}" dt="2023-03-27T04:22:46.930" v="0" actId="20577"/>
      <pc:docMkLst>
        <pc:docMk/>
      </pc:docMkLst>
      <pc:sldChg chg="modSp">
        <pc:chgData name="" userId="" providerId="" clId="Web-{14C50079-2E58-40EF-FE3B-85BD34C4D1BB}" dt="2023-03-27T04:22:46.930" v="0" actId="20577"/>
        <pc:sldMkLst>
          <pc:docMk/>
          <pc:sldMk cId="0" sldId="256"/>
        </pc:sldMkLst>
        <pc:spChg chg="mod">
          <ac:chgData name="" userId="" providerId="" clId="Web-{14C50079-2E58-40EF-FE3B-85BD34C4D1BB}" dt="2023-03-27T04:22:46.930" v="0" actId="20577"/>
          <ac:spMkLst>
            <pc:docMk/>
            <pc:sldMk cId="0" sldId="256"/>
            <ac:spMk id="163" creationId="{00000000-0000-0000-0000-000000000000}"/>
          </ac:spMkLst>
        </pc:spChg>
      </pc:sldChg>
    </pc:docChg>
  </pc:docChgLst>
  <pc:docChgLst>
    <pc:chgData name="Mr. Nippun Kumar A.A." userId="S::aa_nippunkumaar@blr.amrita.edu::a48363fd-f267-41fa-8da0-398a903c7504" providerId="AD" clId="Web-{14C50079-2E58-40EF-FE3B-85BD34C4D1BB}"/>
    <pc:docChg chg="addSld modSld">
      <pc:chgData name="Mr. Nippun Kumar A.A." userId="S::aa_nippunkumaar@blr.amrita.edu::a48363fd-f267-41fa-8da0-398a903c7504" providerId="AD" clId="Web-{14C50079-2E58-40EF-FE3B-85BD34C4D1BB}" dt="2023-03-27T05:34:47.542" v="250" actId="1076"/>
      <pc:docMkLst>
        <pc:docMk/>
      </pc:docMkLst>
      <pc:sldChg chg="modSp">
        <pc:chgData name="Mr. Nippun Kumar A.A." userId="S::aa_nippunkumaar@blr.amrita.edu::a48363fd-f267-41fa-8da0-398a903c7504" providerId="AD" clId="Web-{14C50079-2E58-40EF-FE3B-85BD34C4D1BB}" dt="2023-03-27T04:22:49.320" v="0" actId="20577"/>
        <pc:sldMkLst>
          <pc:docMk/>
          <pc:sldMk cId="0" sldId="256"/>
        </pc:sldMkLst>
        <pc:spChg chg="mod">
          <ac:chgData name="Mr. Nippun Kumar A.A." userId="S::aa_nippunkumaar@blr.amrita.edu::a48363fd-f267-41fa-8da0-398a903c7504" providerId="AD" clId="Web-{14C50079-2E58-40EF-FE3B-85BD34C4D1BB}" dt="2023-03-27T04:22:49.320" v="0" actId="20577"/>
          <ac:spMkLst>
            <pc:docMk/>
            <pc:sldMk cId="0" sldId="256"/>
            <ac:spMk id="163" creationId="{00000000-0000-0000-0000-000000000000}"/>
          </ac:spMkLst>
        </pc:spChg>
      </pc:sldChg>
      <pc:sldChg chg="addSp delSp modSp">
        <pc:chgData name="Mr. Nippun Kumar A.A." userId="S::aa_nippunkumaar@blr.amrita.edu::a48363fd-f267-41fa-8da0-398a903c7504" providerId="AD" clId="Web-{14C50079-2E58-40EF-FE3B-85BD34C4D1BB}" dt="2023-03-27T05:03:53.036" v="14" actId="1076"/>
        <pc:sldMkLst>
          <pc:docMk/>
          <pc:sldMk cId="1149577747" sldId="289"/>
        </pc:sldMkLst>
        <pc:picChg chg="add mod">
          <ac:chgData name="Mr. Nippun Kumar A.A." userId="S::aa_nippunkumaar@blr.amrita.edu::a48363fd-f267-41fa-8da0-398a903c7504" providerId="AD" clId="Web-{14C50079-2E58-40EF-FE3B-85BD34C4D1BB}" dt="2023-03-27T05:03:53.036" v="14" actId="1076"/>
          <ac:picMkLst>
            <pc:docMk/>
            <pc:sldMk cId="1149577747" sldId="289"/>
            <ac:picMk id="3" creationId="{1CC4BC6E-2248-540B-4403-F30424692773}"/>
          </ac:picMkLst>
        </pc:picChg>
        <pc:picChg chg="del">
          <ac:chgData name="Mr. Nippun Kumar A.A." userId="S::aa_nippunkumaar@blr.amrita.edu::a48363fd-f267-41fa-8da0-398a903c7504" providerId="AD" clId="Web-{14C50079-2E58-40EF-FE3B-85BD34C4D1BB}" dt="2023-03-27T05:03:40.942" v="9"/>
          <ac:picMkLst>
            <pc:docMk/>
            <pc:sldMk cId="1149577747" sldId="289"/>
            <ac:picMk id="4" creationId="{BC12BFE2-C3C4-4229-8EED-5B4A314AAADA}"/>
          </ac:picMkLst>
        </pc:picChg>
      </pc:sldChg>
      <pc:sldChg chg="addSp delSp modSp">
        <pc:chgData name="Mr. Nippun Kumar A.A." userId="S::aa_nippunkumaar@blr.amrita.edu::a48363fd-f267-41fa-8da0-398a903c7504" providerId="AD" clId="Web-{14C50079-2E58-40EF-FE3B-85BD34C4D1BB}" dt="2023-03-27T05:31:36.461" v="91" actId="20577"/>
        <pc:sldMkLst>
          <pc:docMk/>
          <pc:sldMk cId="4225639151" sldId="290"/>
        </pc:sldMkLst>
        <pc:spChg chg="mod">
          <ac:chgData name="Mr. Nippun Kumar A.A." userId="S::aa_nippunkumaar@blr.amrita.edu::a48363fd-f267-41fa-8da0-398a903c7504" providerId="AD" clId="Web-{14C50079-2E58-40EF-FE3B-85BD34C4D1BB}" dt="2023-03-27T05:31:36.461" v="91" actId="20577"/>
          <ac:spMkLst>
            <pc:docMk/>
            <pc:sldMk cId="4225639151" sldId="290"/>
            <ac:spMk id="2" creationId="{00425C39-61DA-4F50-98A8-E696B7BEAA4A}"/>
          </ac:spMkLst>
        </pc:spChg>
        <pc:picChg chg="del">
          <ac:chgData name="Mr. Nippun Kumar A.A." userId="S::aa_nippunkumaar@blr.amrita.edu::a48363fd-f267-41fa-8da0-398a903c7504" providerId="AD" clId="Web-{14C50079-2E58-40EF-FE3B-85BD34C4D1BB}" dt="2023-03-27T05:15:09.731" v="15"/>
          <ac:picMkLst>
            <pc:docMk/>
            <pc:sldMk cId="4225639151" sldId="290"/>
            <ac:picMk id="3" creationId="{9FA1E958-1A23-45FA-9E99-10867EF6EE1C}"/>
          </ac:picMkLst>
        </pc:picChg>
        <pc:picChg chg="add mod">
          <ac:chgData name="Mr. Nippun Kumar A.A." userId="S::aa_nippunkumaar@blr.amrita.edu::a48363fd-f267-41fa-8da0-398a903c7504" providerId="AD" clId="Web-{14C50079-2E58-40EF-FE3B-85BD34C4D1BB}" dt="2023-03-27T05:15:24.075" v="21" actId="14100"/>
          <ac:picMkLst>
            <pc:docMk/>
            <pc:sldMk cId="4225639151" sldId="290"/>
            <ac:picMk id="4" creationId="{DBBD757B-1695-497E-D684-18463531295E}"/>
          </ac:picMkLst>
        </pc:picChg>
      </pc:sldChg>
      <pc:sldChg chg="addSp delSp modSp">
        <pc:chgData name="Mr. Nippun Kumar A.A." userId="S::aa_nippunkumaar@blr.amrita.edu::a48363fd-f267-41fa-8da0-398a903c7504" providerId="AD" clId="Web-{14C50079-2E58-40EF-FE3B-85BD34C4D1BB}" dt="2023-03-27T05:31:50.102" v="99" actId="20577"/>
        <pc:sldMkLst>
          <pc:docMk/>
          <pc:sldMk cId="1750517332" sldId="291"/>
        </pc:sldMkLst>
        <pc:spChg chg="mod">
          <ac:chgData name="Mr. Nippun Kumar A.A." userId="S::aa_nippunkumaar@blr.amrita.edu::a48363fd-f267-41fa-8da0-398a903c7504" providerId="AD" clId="Web-{14C50079-2E58-40EF-FE3B-85BD34C4D1BB}" dt="2023-03-27T05:31:50.102" v="99" actId="20577"/>
          <ac:spMkLst>
            <pc:docMk/>
            <pc:sldMk cId="1750517332" sldId="291"/>
            <ac:spMk id="2" creationId="{00425C39-61DA-4F50-98A8-E696B7BEAA4A}"/>
          </ac:spMkLst>
        </pc:spChg>
        <pc:picChg chg="add mod">
          <ac:chgData name="Mr. Nippun Kumar A.A." userId="S::aa_nippunkumaar@blr.amrita.edu::a48363fd-f267-41fa-8da0-398a903c7504" providerId="AD" clId="Web-{14C50079-2E58-40EF-FE3B-85BD34C4D1BB}" dt="2023-03-27T05:17:46.983" v="26" actId="14100"/>
          <ac:picMkLst>
            <pc:docMk/>
            <pc:sldMk cId="1750517332" sldId="291"/>
            <ac:picMk id="3" creationId="{865C62E5-0676-5982-1B49-88612D562A76}"/>
          </ac:picMkLst>
        </pc:picChg>
        <pc:picChg chg="del">
          <ac:chgData name="Mr. Nippun Kumar A.A." userId="S::aa_nippunkumaar@blr.amrita.edu::a48363fd-f267-41fa-8da0-398a903c7504" providerId="AD" clId="Web-{14C50079-2E58-40EF-FE3B-85BD34C4D1BB}" dt="2023-03-27T05:17:35.702" v="22"/>
          <ac:picMkLst>
            <pc:docMk/>
            <pc:sldMk cId="1750517332" sldId="291"/>
            <ac:picMk id="4" creationId="{F19FA3F6-5A2D-466A-884D-AC4C9A376B36}"/>
          </ac:picMkLst>
        </pc:picChg>
      </pc:sldChg>
      <pc:sldChg chg="addSp delSp modSp">
        <pc:chgData name="Mr. Nippun Kumar A.A." userId="S::aa_nippunkumaar@blr.amrita.edu::a48363fd-f267-41fa-8da0-398a903c7504" providerId="AD" clId="Web-{14C50079-2E58-40EF-FE3B-85BD34C4D1BB}" dt="2023-03-27T05:33:11.478" v="187" actId="20577"/>
        <pc:sldMkLst>
          <pc:docMk/>
          <pc:sldMk cId="2559988087" sldId="292"/>
        </pc:sldMkLst>
        <pc:spChg chg="mod">
          <ac:chgData name="Mr. Nippun Kumar A.A." userId="S::aa_nippunkumaar@blr.amrita.edu::a48363fd-f267-41fa-8da0-398a903c7504" providerId="AD" clId="Web-{14C50079-2E58-40EF-FE3B-85BD34C4D1BB}" dt="2023-03-27T05:33:11.478" v="187" actId="20577"/>
          <ac:spMkLst>
            <pc:docMk/>
            <pc:sldMk cId="2559988087" sldId="292"/>
            <ac:spMk id="2" creationId="{7FCC1784-8C2C-4F26-9E1B-227A90CF4B49}"/>
          </ac:spMkLst>
        </pc:spChg>
        <pc:picChg chg="add mod">
          <ac:chgData name="Mr. Nippun Kumar A.A." userId="S::aa_nippunkumaar@blr.amrita.edu::a48363fd-f267-41fa-8da0-398a903c7504" providerId="AD" clId="Web-{14C50079-2E58-40EF-FE3B-85BD34C4D1BB}" dt="2023-03-27T05:20:52.235" v="36" actId="14100"/>
          <ac:picMkLst>
            <pc:docMk/>
            <pc:sldMk cId="2559988087" sldId="292"/>
            <ac:picMk id="3" creationId="{998D91A3-6D1B-048C-9C6F-F5A9AEFCDEC0}"/>
          </ac:picMkLst>
        </pc:picChg>
        <pc:picChg chg="del">
          <ac:chgData name="Mr. Nippun Kumar A.A." userId="S::aa_nippunkumaar@blr.amrita.edu::a48363fd-f267-41fa-8da0-398a903c7504" providerId="AD" clId="Web-{14C50079-2E58-40EF-FE3B-85BD34C4D1BB}" dt="2023-03-27T05:19:43.516" v="32"/>
          <ac:picMkLst>
            <pc:docMk/>
            <pc:sldMk cId="2559988087" sldId="292"/>
            <ac:picMk id="4" creationId="{6B969B82-BF9E-4C66-B12B-1D3D9FEB0099}"/>
          </ac:picMkLst>
        </pc:picChg>
      </pc:sldChg>
      <pc:sldChg chg="addSp delSp modSp">
        <pc:chgData name="Mr. Nippun Kumar A.A." userId="S::aa_nippunkumaar@blr.amrita.edu::a48363fd-f267-41fa-8da0-398a903c7504" providerId="AD" clId="Web-{14C50079-2E58-40EF-FE3B-85BD34C4D1BB}" dt="2023-03-27T05:33:16.306" v="189" actId="20577"/>
        <pc:sldMkLst>
          <pc:docMk/>
          <pc:sldMk cId="3361482785" sldId="293"/>
        </pc:sldMkLst>
        <pc:spChg chg="mod">
          <ac:chgData name="Mr. Nippun Kumar A.A." userId="S::aa_nippunkumaar@blr.amrita.edu::a48363fd-f267-41fa-8da0-398a903c7504" providerId="AD" clId="Web-{14C50079-2E58-40EF-FE3B-85BD34C4D1BB}" dt="2023-03-27T05:33:16.306" v="189" actId="20577"/>
          <ac:spMkLst>
            <pc:docMk/>
            <pc:sldMk cId="3361482785" sldId="293"/>
            <ac:spMk id="2" creationId="{7FCC1784-8C2C-4F26-9E1B-227A90CF4B49}"/>
          </ac:spMkLst>
        </pc:spChg>
        <pc:picChg chg="del">
          <ac:chgData name="Mr. Nippun Kumar A.A." userId="S::aa_nippunkumaar@blr.amrita.edu::a48363fd-f267-41fa-8da0-398a903c7504" providerId="AD" clId="Web-{14C50079-2E58-40EF-FE3B-85BD34C4D1BB}" dt="2023-03-27T05:22:25.455" v="37"/>
          <ac:picMkLst>
            <pc:docMk/>
            <pc:sldMk cId="3361482785" sldId="293"/>
            <ac:picMk id="3" creationId="{01017F8D-4312-493C-B7DC-0158CFE9DD7A}"/>
          </ac:picMkLst>
        </pc:picChg>
        <pc:picChg chg="add mod">
          <ac:chgData name="Mr. Nippun Kumar A.A." userId="S::aa_nippunkumaar@blr.amrita.edu::a48363fd-f267-41fa-8da0-398a903c7504" providerId="AD" clId="Web-{14C50079-2E58-40EF-FE3B-85BD34C4D1BB}" dt="2023-03-27T05:22:35.299" v="41" actId="14100"/>
          <ac:picMkLst>
            <pc:docMk/>
            <pc:sldMk cId="3361482785" sldId="293"/>
            <ac:picMk id="4" creationId="{8E5B2512-6574-4AFC-88A3-57B42070CF3B}"/>
          </ac:picMkLst>
        </pc:picChg>
      </pc:sldChg>
      <pc:sldChg chg="addSp delSp modSp">
        <pc:chgData name="Mr. Nippun Kumar A.A." userId="S::aa_nippunkumaar@blr.amrita.edu::a48363fd-f267-41fa-8da0-398a903c7504" providerId="AD" clId="Web-{14C50079-2E58-40EF-FE3B-85BD34C4D1BB}" dt="2023-03-27T05:32:50.837" v="154" actId="20577"/>
        <pc:sldMkLst>
          <pc:docMk/>
          <pc:sldMk cId="29990717" sldId="294"/>
        </pc:sldMkLst>
        <pc:spChg chg="mod">
          <ac:chgData name="Mr. Nippun Kumar A.A." userId="S::aa_nippunkumaar@blr.amrita.edu::a48363fd-f267-41fa-8da0-398a903c7504" providerId="AD" clId="Web-{14C50079-2E58-40EF-FE3B-85BD34C4D1BB}" dt="2023-03-27T05:32:50.837" v="154" actId="20577"/>
          <ac:spMkLst>
            <pc:docMk/>
            <pc:sldMk cId="29990717" sldId="294"/>
            <ac:spMk id="2" creationId="{8008D9F7-5E9C-4876-9329-264CE772BDF9}"/>
          </ac:spMkLst>
        </pc:spChg>
        <pc:picChg chg="add mod">
          <ac:chgData name="Mr. Nippun Kumar A.A." userId="S::aa_nippunkumaar@blr.amrita.edu::a48363fd-f267-41fa-8da0-398a903c7504" providerId="AD" clId="Web-{14C50079-2E58-40EF-FE3B-85BD34C4D1BB}" dt="2023-03-27T05:19:35.844" v="31" actId="14100"/>
          <ac:picMkLst>
            <pc:docMk/>
            <pc:sldMk cId="29990717" sldId="294"/>
            <ac:picMk id="3" creationId="{53EF6BB8-63DC-661C-1228-C33BB6941AA6}"/>
          </ac:picMkLst>
        </pc:picChg>
        <pc:picChg chg="del">
          <ac:chgData name="Mr. Nippun Kumar A.A." userId="S::aa_nippunkumaar@blr.amrita.edu::a48363fd-f267-41fa-8da0-398a903c7504" providerId="AD" clId="Web-{14C50079-2E58-40EF-FE3B-85BD34C4D1BB}" dt="2023-03-27T05:17:54.889" v="27"/>
          <ac:picMkLst>
            <pc:docMk/>
            <pc:sldMk cId="29990717" sldId="294"/>
            <ac:picMk id="4" creationId="{8C9BAFA7-1B0C-4907-90CA-543A686E2154}"/>
          </ac:picMkLst>
        </pc:picChg>
      </pc:sldChg>
      <pc:sldChg chg="addSp delSp modSp new">
        <pc:chgData name="Mr. Nippun Kumar A.A." userId="S::aa_nippunkumaar@blr.amrita.edu::a48363fd-f267-41fa-8da0-398a903c7504" providerId="AD" clId="Web-{14C50079-2E58-40EF-FE3B-85BD34C4D1BB}" dt="2023-03-27T04:59:33.549" v="8" actId="14100"/>
        <pc:sldMkLst>
          <pc:docMk/>
          <pc:sldMk cId="2542704880" sldId="295"/>
        </pc:sldMkLst>
        <pc:spChg chg="mod">
          <ac:chgData name="Mr. Nippun Kumar A.A." userId="S::aa_nippunkumaar@blr.amrita.edu::a48363fd-f267-41fa-8da0-398a903c7504" providerId="AD" clId="Web-{14C50079-2E58-40EF-FE3B-85BD34C4D1BB}" dt="2023-03-27T04:59:09.798" v="4" actId="20577"/>
          <ac:spMkLst>
            <pc:docMk/>
            <pc:sldMk cId="2542704880" sldId="295"/>
            <ac:spMk id="2" creationId="{47B99C2D-0EF1-8CC0-3953-9CA879A1D423}"/>
          </ac:spMkLst>
        </pc:spChg>
        <pc:spChg chg="del">
          <ac:chgData name="Mr. Nippun Kumar A.A." userId="S::aa_nippunkumaar@blr.amrita.edu::a48363fd-f267-41fa-8da0-398a903c7504" providerId="AD" clId="Web-{14C50079-2E58-40EF-FE3B-85BD34C4D1BB}" dt="2023-03-27T04:59:26.002" v="6"/>
          <ac:spMkLst>
            <pc:docMk/>
            <pc:sldMk cId="2542704880" sldId="295"/>
            <ac:spMk id="3" creationId="{F4E9CE6C-03C6-CFBC-683B-61BDBBAB8FD5}"/>
          </ac:spMkLst>
        </pc:spChg>
        <pc:picChg chg="add mod">
          <ac:chgData name="Mr. Nippun Kumar A.A." userId="S::aa_nippunkumaar@blr.amrita.edu::a48363fd-f267-41fa-8da0-398a903c7504" providerId="AD" clId="Web-{14C50079-2E58-40EF-FE3B-85BD34C4D1BB}" dt="2023-03-27T04:59:33.549" v="8" actId="14100"/>
          <ac:picMkLst>
            <pc:docMk/>
            <pc:sldMk cId="2542704880" sldId="295"/>
            <ac:picMk id="4" creationId="{312A90F7-0BE0-B13F-80FE-10A3C1A9DCAA}"/>
          </ac:picMkLst>
        </pc:picChg>
      </pc:sldChg>
      <pc:sldChg chg="addSp delSp modSp new">
        <pc:chgData name="Mr. Nippun Kumar A.A." userId="S::aa_nippunkumaar@blr.amrita.edu::a48363fd-f267-41fa-8da0-398a903c7504" providerId="AD" clId="Web-{14C50079-2E58-40EF-FE3B-85BD34C4D1BB}" dt="2023-03-27T05:32:19.259" v="129" actId="20577"/>
        <pc:sldMkLst>
          <pc:docMk/>
          <pc:sldMk cId="3012345194" sldId="296"/>
        </pc:sldMkLst>
        <pc:spChg chg="mod">
          <ac:chgData name="Mr. Nippun Kumar A.A." userId="S::aa_nippunkumaar@blr.amrita.edu::a48363fd-f267-41fa-8da0-398a903c7504" providerId="AD" clId="Web-{14C50079-2E58-40EF-FE3B-85BD34C4D1BB}" dt="2023-03-27T05:32:19.259" v="129" actId="20577"/>
          <ac:spMkLst>
            <pc:docMk/>
            <pc:sldMk cId="3012345194" sldId="296"/>
            <ac:spMk id="2" creationId="{2200C6B0-BF2F-25B9-D952-D6A22396A03A}"/>
          </ac:spMkLst>
        </pc:spChg>
        <pc:spChg chg="del">
          <ac:chgData name="Mr. Nippun Kumar A.A." userId="S::aa_nippunkumaar@blr.amrita.edu::a48363fd-f267-41fa-8da0-398a903c7504" providerId="AD" clId="Web-{14C50079-2E58-40EF-FE3B-85BD34C4D1BB}" dt="2023-03-27T05:23:55.081" v="43"/>
          <ac:spMkLst>
            <pc:docMk/>
            <pc:sldMk cId="3012345194" sldId="296"/>
            <ac:spMk id="3" creationId="{030F0213-3709-864C-6E77-6D059D640CE5}"/>
          </ac:spMkLst>
        </pc:spChg>
        <pc:picChg chg="add mod">
          <ac:chgData name="Mr. Nippun Kumar A.A." userId="S::aa_nippunkumaar@blr.amrita.edu::a48363fd-f267-41fa-8da0-398a903c7504" providerId="AD" clId="Web-{14C50079-2E58-40EF-FE3B-85BD34C4D1BB}" dt="2023-03-27T05:24:02.894" v="47" actId="14100"/>
          <ac:picMkLst>
            <pc:docMk/>
            <pc:sldMk cId="3012345194" sldId="296"/>
            <ac:picMk id="4" creationId="{7B0F2A88-CCB6-EE92-D8BC-04FEEB4ACABA}"/>
          </ac:picMkLst>
        </pc:picChg>
      </pc:sldChg>
      <pc:sldChg chg="addSp delSp modSp new">
        <pc:chgData name="Mr. Nippun Kumar A.A." userId="S::aa_nippunkumaar@blr.amrita.edu::a48363fd-f267-41fa-8da0-398a903c7504" providerId="AD" clId="Web-{14C50079-2E58-40EF-FE3B-85BD34C4D1BB}" dt="2023-03-27T05:32:29.071" v="133" actId="20577"/>
        <pc:sldMkLst>
          <pc:docMk/>
          <pc:sldMk cId="3578899392" sldId="297"/>
        </pc:sldMkLst>
        <pc:spChg chg="mod">
          <ac:chgData name="Mr. Nippun Kumar A.A." userId="S::aa_nippunkumaar@blr.amrita.edu::a48363fd-f267-41fa-8da0-398a903c7504" providerId="AD" clId="Web-{14C50079-2E58-40EF-FE3B-85BD34C4D1BB}" dt="2023-03-27T05:32:29.071" v="133" actId="20577"/>
          <ac:spMkLst>
            <pc:docMk/>
            <pc:sldMk cId="3578899392" sldId="297"/>
            <ac:spMk id="2" creationId="{280E8CFA-515A-5FE9-24AE-CEBFAB73B6C1}"/>
          </ac:spMkLst>
        </pc:spChg>
        <pc:spChg chg="del">
          <ac:chgData name="Mr. Nippun Kumar A.A." userId="S::aa_nippunkumaar@blr.amrita.edu::a48363fd-f267-41fa-8da0-398a903c7504" providerId="AD" clId="Web-{14C50079-2E58-40EF-FE3B-85BD34C4D1BB}" dt="2023-03-27T05:24:53.769" v="51"/>
          <ac:spMkLst>
            <pc:docMk/>
            <pc:sldMk cId="3578899392" sldId="297"/>
            <ac:spMk id="3" creationId="{B45C0053-EF20-9549-188B-0BDFB0023E64}"/>
          </ac:spMkLst>
        </pc:spChg>
        <pc:picChg chg="add mod">
          <ac:chgData name="Mr. Nippun Kumar A.A." userId="S::aa_nippunkumaar@blr.amrita.edu::a48363fd-f267-41fa-8da0-398a903c7504" providerId="AD" clId="Web-{14C50079-2E58-40EF-FE3B-85BD34C4D1BB}" dt="2023-03-27T05:25:07.738" v="56" actId="1076"/>
          <ac:picMkLst>
            <pc:docMk/>
            <pc:sldMk cId="3578899392" sldId="297"/>
            <ac:picMk id="4" creationId="{B9881658-574D-6331-665D-F4B99BD875E9}"/>
          </ac:picMkLst>
        </pc:picChg>
      </pc:sldChg>
      <pc:sldChg chg="addSp delSp modSp new">
        <pc:chgData name="Mr. Nippun Kumar A.A." userId="S::aa_nippunkumaar@blr.amrita.edu::a48363fd-f267-41fa-8da0-398a903c7504" providerId="AD" clId="Web-{14C50079-2E58-40EF-FE3B-85BD34C4D1BB}" dt="2023-03-27T05:33:40.275" v="206" actId="20577"/>
        <pc:sldMkLst>
          <pc:docMk/>
          <pc:sldMk cId="1664566867" sldId="298"/>
        </pc:sldMkLst>
        <pc:spChg chg="mod">
          <ac:chgData name="Mr. Nippun Kumar A.A." userId="S::aa_nippunkumaar@blr.amrita.edu::a48363fd-f267-41fa-8da0-398a903c7504" providerId="AD" clId="Web-{14C50079-2E58-40EF-FE3B-85BD34C4D1BB}" dt="2023-03-27T05:33:40.275" v="206" actId="20577"/>
          <ac:spMkLst>
            <pc:docMk/>
            <pc:sldMk cId="1664566867" sldId="298"/>
            <ac:spMk id="2" creationId="{C99900B0-9D1B-DB63-7D47-FDE5FFCBB250}"/>
          </ac:spMkLst>
        </pc:spChg>
        <pc:spChg chg="del">
          <ac:chgData name="Mr. Nippun Kumar A.A." userId="S::aa_nippunkumaar@blr.amrita.edu::a48363fd-f267-41fa-8da0-398a903c7504" providerId="AD" clId="Web-{14C50079-2E58-40EF-FE3B-85BD34C4D1BB}" dt="2023-03-27T05:26:57.114" v="60"/>
          <ac:spMkLst>
            <pc:docMk/>
            <pc:sldMk cId="1664566867" sldId="298"/>
            <ac:spMk id="3" creationId="{C56D309F-FAF0-9BC2-1849-772A29A63A54}"/>
          </ac:spMkLst>
        </pc:spChg>
        <pc:picChg chg="add mod">
          <ac:chgData name="Mr. Nippun Kumar A.A." userId="S::aa_nippunkumaar@blr.amrita.edu::a48363fd-f267-41fa-8da0-398a903c7504" providerId="AD" clId="Web-{14C50079-2E58-40EF-FE3B-85BD34C4D1BB}" dt="2023-03-27T05:27:07.365" v="65" actId="1076"/>
          <ac:picMkLst>
            <pc:docMk/>
            <pc:sldMk cId="1664566867" sldId="298"/>
            <ac:picMk id="4" creationId="{5D24450F-47F5-6855-5E00-49623598714D}"/>
          </ac:picMkLst>
        </pc:picChg>
      </pc:sldChg>
      <pc:sldChg chg="addSp delSp modSp new">
        <pc:chgData name="Mr. Nippun Kumar A.A." userId="S::aa_nippunkumaar@blr.amrita.edu::a48363fd-f267-41fa-8da0-398a903c7504" providerId="AD" clId="Web-{14C50079-2E58-40EF-FE3B-85BD34C4D1BB}" dt="2023-03-27T05:34:08.885" v="230" actId="20577"/>
        <pc:sldMkLst>
          <pc:docMk/>
          <pc:sldMk cId="3795517655" sldId="299"/>
        </pc:sldMkLst>
        <pc:spChg chg="mod">
          <ac:chgData name="Mr. Nippun Kumar A.A." userId="S::aa_nippunkumaar@blr.amrita.edu::a48363fd-f267-41fa-8da0-398a903c7504" providerId="AD" clId="Web-{14C50079-2E58-40EF-FE3B-85BD34C4D1BB}" dt="2023-03-27T05:34:08.885" v="230" actId="20577"/>
          <ac:spMkLst>
            <pc:docMk/>
            <pc:sldMk cId="3795517655" sldId="299"/>
            <ac:spMk id="2" creationId="{DD44D4B0-09A3-B639-0254-9D79FD3CA952}"/>
          </ac:spMkLst>
        </pc:spChg>
        <pc:spChg chg="del mod">
          <ac:chgData name="Mr. Nippun Kumar A.A." userId="S::aa_nippunkumaar@blr.amrita.edu::a48363fd-f267-41fa-8da0-398a903c7504" providerId="AD" clId="Web-{14C50079-2E58-40EF-FE3B-85BD34C4D1BB}" dt="2023-03-27T05:29:13.803" v="71"/>
          <ac:spMkLst>
            <pc:docMk/>
            <pc:sldMk cId="3795517655" sldId="299"/>
            <ac:spMk id="3" creationId="{655B1DDD-0481-8F5F-BA48-4B019E693B96}"/>
          </ac:spMkLst>
        </pc:spChg>
        <pc:picChg chg="add mod">
          <ac:chgData name="Mr. Nippun Kumar A.A." userId="S::aa_nippunkumaar@blr.amrita.edu::a48363fd-f267-41fa-8da0-398a903c7504" providerId="AD" clId="Web-{14C50079-2E58-40EF-FE3B-85BD34C4D1BB}" dt="2023-03-27T05:29:26.913" v="75" actId="14100"/>
          <ac:picMkLst>
            <pc:docMk/>
            <pc:sldMk cId="3795517655" sldId="299"/>
            <ac:picMk id="4" creationId="{F9E4546F-06A4-83EE-066B-2FD5C05C5362}"/>
          </ac:picMkLst>
        </pc:picChg>
      </pc:sldChg>
      <pc:sldChg chg="addSp delSp modSp new">
        <pc:chgData name="Mr. Nippun Kumar A.A." userId="S::aa_nippunkumaar@blr.amrita.edu::a48363fd-f267-41fa-8da0-398a903c7504" providerId="AD" clId="Web-{14C50079-2E58-40EF-FE3B-85BD34C4D1BB}" dt="2023-03-27T05:34:47.542" v="250" actId="1076"/>
        <pc:sldMkLst>
          <pc:docMk/>
          <pc:sldMk cId="964817997" sldId="300"/>
        </pc:sldMkLst>
        <pc:spChg chg="mod">
          <ac:chgData name="Mr. Nippun Kumar A.A." userId="S::aa_nippunkumaar@blr.amrita.edu::a48363fd-f267-41fa-8da0-398a903c7504" providerId="AD" clId="Web-{14C50079-2E58-40EF-FE3B-85BD34C4D1BB}" dt="2023-03-27T05:34:45.120" v="249" actId="20577"/>
          <ac:spMkLst>
            <pc:docMk/>
            <pc:sldMk cId="964817997" sldId="300"/>
            <ac:spMk id="2" creationId="{8C52395D-05A5-17A0-1C0E-E3E2F4465C2E}"/>
          </ac:spMkLst>
        </pc:spChg>
        <pc:spChg chg="del mod">
          <ac:chgData name="Mr. Nippun Kumar A.A." userId="S::aa_nippunkumaar@blr.amrita.edu::a48363fd-f267-41fa-8da0-398a903c7504" providerId="AD" clId="Web-{14C50079-2E58-40EF-FE3B-85BD34C4D1BB}" dt="2023-03-27T05:31:01.398" v="81"/>
          <ac:spMkLst>
            <pc:docMk/>
            <pc:sldMk cId="964817997" sldId="300"/>
            <ac:spMk id="3" creationId="{470F31A6-A4BC-CCE6-A4CB-B62D8015CF4F}"/>
          </ac:spMkLst>
        </pc:spChg>
        <pc:picChg chg="add mod">
          <ac:chgData name="Mr. Nippun Kumar A.A." userId="S::aa_nippunkumaar@blr.amrita.edu::a48363fd-f267-41fa-8da0-398a903c7504" providerId="AD" clId="Web-{14C50079-2E58-40EF-FE3B-85BD34C4D1BB}" dt="2023-03-27T05:34:47.542" v="250" actId="1076"/>
          <ac:picMkLst>
            <pc:docMk/>
            <pc:sldMk cId="964817997" sldId="300"/>
            <ac:picMk id="4" creationId="{C03D5133-4977-241D-5E71-0D2276F9A20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Line"/>
          <p:cNvSpPr/>
          <p:nvPr/>
        </p:nvSpPr>
        <p:spPr>
          <a:xfrm flipV="1">
            <a:off x="406400" y="1247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9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0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11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838787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12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248802"/>
            <a:ext cx="11176000" cy="1117604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000" cap="all" spc="4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Text</a:t>
            </a:r>
          </a:p>
        </p:txBody>
      </p:sp>
      <p:pic>
        <p:nvPicPr>
          <p:cNvPr id="113" name="ma-math-high-resolution-logo-color.pdf" descr="ma-math-high-resolution-logo-color.pdf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2435337" y="-7922"/>
            <a:ext cx="8134126" cy="9769444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30338" y="9039225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2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70957" y="9164925"/>
            <a:ext cx="406897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ma-math-high-resolution-logo-color.pdf" descr="ma-math-high-resolution-logo-color.pdf"/>
          <p:cNvPicPr>
            <a:picLocks noChangeAspect="1"/>
          </p:cNvPicPr>
          <p:nvPr/>
        </p:nvPicPr>
        <p:blipFill>
          <a:blip r:embed="rId2">
            <a:alphaModFix amt="3956"/>
          </a:blip>
          <a:stretch>
            <a:fillRect/>
          </a:stretch>
        </p:blipFill>
        <p:spPr>
          <a:xfrm>
            <a:off x="2435337" y="-7922"/>
            <a:ext cx="8134126" cy="9769444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30338" y="9185234"/>
            <a:ext cx="406897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ine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300"/>
              </a:spcBef>
              <a:defRPr sz="5200">
                <a:solidFill>
                  <a:srgbClr val="74767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</p:spPr>
        <p:txBody>
          <a:bodyPr/>
          <a:lstStyle>
            <a:lvl1pPr marL="469900" indent="-469900">
              <a:spcBef>
                <a:spcPts val="1800"/>
              </a:spcBef>
              <a:buClrTx/>
              <a:buSzPct val="75000"/>
              <a:buFont typeface="Zapf Dingbats"/>
              <a:buChar char="➤"/>
              <a:defRPr sz="3200">
                <a:solidFill>
                  <a:srgbClr val="5C5C5C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lvl1pPr>
            <a:lvl2pPr marL="939800" indent="-469900">
              <a:spcBef>
                <a:spcPts val="1800"/>
              </a:spcBef>
              <a:buClrTx/>
              <a:buSzPct val="75000"/>
              <a:buFont typeface="Zapf Dingbats"/>
              <a:buChar char="➤"/>
              <a:defRPr sz="3200">
                <a:solidFill>
                  <a:srgbClr val="5C5C5C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lvl2pPr>
            <a:lvl3pPr marL="1409700" indent="-469900">
              <a:spcBef>
                <a:spcPts val="1800"/>
              </a:spcBef>
              <a:buClrTx/>
              <a:buSzPct val="75000"/>
              <a:buFont typeface="Zapf Dingbats"/>
              <a:buChar char="➤"/>
              <a:defRPr sz="3200">
                <a:solidFill>
                  <a:srgbClr val="5C5C5C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lvl3pPr>
            <a:lvl4pPr marL="1879600" indent="-469900">
              <a:spcBef>
                <a:spcPts val="1800"/>
              </a:spcBef>
              <a:buClrTx/>
              <a:buSzPct val="75000"/>
              <a:buFont typeface="Zapf Dingbats"/>
              <a:buChar char="➤"/>
              <a:defRPr sz="3200">
                <a:solidFill>
                  <a:srgbClr val="5C5C5C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lvl4pPr>
            <a:lvl5pPr marL="2349500" indent="-469900">
              <a:spcBef>
                <a:spcPts val="1800"/>
              </a:spcBef>
              <a:buClrTx/>
              <a:buSzPct val="75000"/>
              <a:buFont typeface="Zapf Dingbats"/>
              <a:buChar char="➤"/>
              <a:defRPr sz="3200">
                <a:solidFill>
                  <a:srgbClr val="5C5C5C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rgbClr val="74767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1" name="© Dept of CSE, ASE BLR"/>
          <p:cNvSpPr txBox="1"/>
          <p:nvPr/>
        </p:nvSpPr>
        <p:spPr>
          <a:xfrm>
            <a:off x="5321672" y="9175749"/>
            <a:ext cx="236145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400"/>
              </a:spcBef>
              <a:defRPr sz="1600" i="1" spc="16">
                <a:solidFill>
                  <a:srgbClr val="5C5C5C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lvl1pPr>
          </a:lstStyle>
          <a:p>
            <a:r>
              <a:t>© Dept of CSE, ASE BLR</a:t>
            </a:r>
          </a:p>
        </p:txBody>
      </p:sp>
      <p:sp>
        <p:nvSpPr>
          <p:cNvPr id="152" name="24th May 2019"/>
          <p:cNvSpPr txBox="1"/>
          <p:nvPr/>
        </p:nvSpPr>
        <p:spPr>
          <a:xfrm>
            <a:off x="9610870" y="9175749"/>
            <a:ext cx="236145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400"/>
              </a:spcBef>
              <a:defRPr sz="1600" i="1" spc="16">
                <a:solidFill>
                  <a:srgbClr val="5C5C5C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lvl1pPr>
          </a:lstStyle>
          <a:p>
            <a:r>
              <a:t>24th May 2019</a:t>
            </a:r>
          </a:p>
        </p:txBody>
      </p:sp>
      <p:pic>
        <p:nvPicPr>
          <p:cNvPr id="153" name="ma-math-high-resolution-logo-color.jpg" descr="ma-math-high-resolution-logo-col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9" y="8098053"/>
            <a:ext cx="1211090" cy="1455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ine"/>
          <p:cNvSpPr/>
          <p:nvPr/>
        </p:nvSpPr>
        <p:spPr>
          <a:xfrm flipV="1">
            <a:off x="182994" y="4491195"/>
            <a:ext cx="12192001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182994" y="4669352"/>
            <a:ext cx="12192001" cy="270510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1741" y="1792082"/>
            <a:ext cx="12074507" cy="252121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A A Nippun Kumaar…"/>
          <p:cNvSpPr txBox="1"/>
          <p:nvPr/>
        </p:nvSpPr>
        <p:spPr>
          <a:xfrm>
            <a:off x="4815088" y="7730505"/>
            <a:ext cx="8115089" cy="180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lvl="3">
              <a:lnSpc>
                <a:spcPct val="80000"/>
              </a:lnSpc>
              <a:spcBef>
                <a:spcPts val="700"/>
              </a:spcBef>
              <a:defRPr sz="30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A A Nippun Kumaar </a:t>
            </a:r>
          </a:p>
          <a:p>
            <a:pPr lvl="4">
              <a:lnSpc>
                <a:spcPct val="80000"/>
              </a:lnSpc>
              <a:spcBef>
                <a:spcPts val="700"/>
              </a:spcBef>
              <a:defRPr sz="30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Department of CSE</a:t>
            </a:r>
          </a:p>
          <a:p>
            <a:pPr lvl="4">
              <a:lnSpc>
                <a:spcPct val="80000"/>
              </a:lnSpc>
              <a:spcBef>
                <a:spcPts val="700"/>
              </a:spcBef>
              <a:defRPr sz="30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Amrita School of Engineering, Bangalore</a:t>
            </a:r>
          </a:p>
        </p:txBody>
      </p:sp>
      <p:pic>
        <p:nvPicPr>
          <p:cNvPr id="38" name="new-logo-color-changed-11-amrita.jpg" descr="new-logo-color-changed-11-amrit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651" y="14154"/>
            <a:ext cx="4245274" cy="2122637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8465" y="9043067"/>
            <a:ext cx="406898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8" name="ma-math-high-resolution-logo-color.pdf" descr="ma-math-high-resolution-logo-color.pdf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2435337" y="-7922"/>
            <a:ext cx="8134126" cy="9769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9" name="ma-math-high-resolution-logo-color.pdf" descr="ma-math-high-resolution-logo-color.pdf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2435337" y="-7922"/>
            <a:ext cx="8134126" cy="9769444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7846" y="9164925"/>
            <a:ext cx="406897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Al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Line"/>
          <p:cNvSpPr/>
          <p:nvPr/>
        </p:nvSpPr>
        <p:spPr>
          <a:xfrm flipV="1">
            <a:off x="406400" y="13233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78" name="ma-math-high-resolution-logo-color.pdf" descr="ma-math-high-resolution-logo-color.pdf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2435337" y="-7922"/>
            <a:ext cx="8134126" cy="9769444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Line"/>
          <p:cNvSpPr/>
          <p:nvPr/>
        </p:nvSpPr>
        <p:spPr>
          <a:xfrm flipV="1">
            <a:off x="406400" y="12090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half" idx="13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9" name="ma-math-high-resolution-logo-color.pdf" descr="ma-math-high-resolution-logo-color.pdf"/>
          <p:cNvPicPr>
            <a:picLocks noChangeAspect="1"/>
          </p:cNvPicPr>
          <p:nvPr/>
        </p:nvPicPr>
        <p:blipFill>
          <a:blip r:embed="rId2">
            <a:alphaModFix amt="3956"/>
          </a:blip>
          <a:stretch>
            <a:fillRect/>
          </a:stretch>
        </p:blipFill>
        <p:spPr>
          <a:xfrm>
            <a:off x="2435337" y="-7922"/>
            <a:ext cx="8134126" cy="9769444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11576" y="9205544"/>
            <a:ext cx="406897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1" name="Title Text"/>
          <p:cNvSpPr txBox="1">
            <a:spLocks noGrp="1"/>
          </p:cNvSpPr>
          <p:nvPr>
            <p:ph type="body" sz="quarter" idx="14"/>
          </p:nvPr>
        </p:nvSpPr>
        <p:spPr>
          <a:xfrm>
            <a:off x="406400" y="311150"/>
            <a:ext cx="12192000" cy="11700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ClrTx/>
              <a:buSzTx/>
              <a:buFontTx/>
              <a:buNone/>
              <a:defRPr sz="8000" cap="all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Image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13233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311150"/>
            <a:ext cx="12192000" cy="1170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1713012"/>
            <a:ext cx="12192000" cy="713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ma-math-high-resolution-logo-color.pdf" descr="ma-math-high-resolution-logo-color.pdf"/>
          <p:cNvPicPr>
            <a:picLocks noChangeAspect="1"/>
          </p:cNvPicPr>
          <p:nvPr/>
        </p:nvPicPr>
        <p:blipFill>
          <a:blip r:embed="rId16">
            <a:alphaModFix amt="4000"/>
          </a:blip>
          <a:stretch>
            <a:fillRect/>
          </a:stretch>
        </p:blipFill>
        <p:spPr>
          <a:xfrm>
            <a:off x="2435337" y="-7922"/>
            <a:ext cx="8134126" cy="976944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9409" y="9083686"/>
            <a:ext cx="406897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8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8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8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8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8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8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8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8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8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3400" b="0" i="0" u="none" strike="noStrike" cap="none" spc="0" baseline="0">
          <a:ln>
            <a:noFill/>
          </a:ln>
          <a:solidFill>
            <a:srgbClr val="22222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3400" b="0" i="0" u="none" strike="noStrike" cap="none" spc="0" baseline="0">
          <a:ln>
            <a:noFill/>
          </a:ln>
          <a:solidFill>
            <a:srgbClr val="22222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3400" b="0" i="0" u="none" strike="noStrike" cap="none" spc="0" baseline="0">
          <a:ln>
            <a:noFill/>
          </a:ln>
          <a:solidFill>
            <a:srgbClr val="22222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3400" b="0" i="0" u="none" strike="noStrike" cap="none" spc="0" baseline="0">
          <a:ln>
            <a:noFill/>
          </a:ln>
          <a:solidFill>
            <a:srgbClr val="22222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3400" b="0" i="0" u="none" strike="noStrike" cap="none" spc="0" baseline="0">
          <a:ln>
            <a:noFill/>
          </a:ln>
          <a:solidFill>
            <a:srgbClr val="22222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3400" b="0" i="0" u="none" strike="noStrike" cap="none" spc="0" baseline="0">
          <a:ln>
            <a:noFill/>
          </a:ln>
          <a:solidFill>
            <a:srgbClr val="22222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3400" b="0" i="0" u="none" strike="noStrike" cap="none" spc="0" baseline="0">
          <a:ln>
            <a:noFill/>
          </a:ln>
          <a:solidFill>
            <a:srgbClr val="22222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3400" b="0" i="0" u="none" strike="noStrike" cap="none" spc="0" baseline="0">
          <a:ln>
            <a:noFill/>
          </a:ln>
          <a:solidFill>
            <a:srgbClr val="22222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3400" b="0" i="0" u="none" strike="noStrike" cap="none" spc="0" baseline="0">
          <a:ln>
            <a:noFill/>
          </a:ln>
          <a:solidFill>
            <a:srgbClr val="22222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OS installation and bas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defTabSz="350520">
              <a:defRPr sz="10200"/>
            </a:lvl1pPr>
          </a:lstStyle>
          <a:p>
            <a:r>
              <a:rPr lang="en-US" dirty="0">
                <a:latin typeface="DIN Condensed"/>
              </a:rPr>
              <a:t>ROS ACTION</a:t>
            </a:r>
          </a:p>
        </p:txBody>
      </p:sp>
      <p:sp>
        <p:nvSpPr>
          <p:cNvPr id="163" name="19AIE213 - Robot Operating System and Robot Simulatio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21AIE213</a:t>
            </a:r>
            <a:r>
              <a:rPr dirty="0"/>
              <a:t> - Robot Operating System and Robot Simulation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5C39-61DA-4F50-98A8-E696B7BE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Listing actions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DBBD757B-1695-497E-D684-184635312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17" y="2115735"/>
            <a:ext cx="12578590" cy="731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3915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5C39-61DA-4F50-98A8-E696B7BE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Running </a:t>
            </a:r>
            <a:r>
              <a:rPr lang="en-GB" dirty="0" err="1">
                <a:ea typeface="+mn-lt"/>
                <a:cs typeface="+mn-lt"/>
              </a:rPr>
              <a:t>teleop</a:t>
            </a:r>
            <a:r>
              <a:rPr lang="en-GB" dirty="0">
                <a:ea typeface="+mn-lt"/>
                <a:cs typeface="+mn-lt"/>
              </a:rPr>
              <a:t> node</a:t>
            </a:r>
            <a:endParaRPr lang="en-US" dirty="0"/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865C62E5-0676-5982-1B49-88612D562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95" y="2199014"/>
            <a:ext cx="12619486" cy="71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173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C6B0-BF2F-25B9-D952-D6A22396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Autofit/>
          </a:bodyPr>
          <a:lstStyle/>
          <a:p>
            <a:r>
              <a:rPr lang="en-GB" sz="6600" dirty="0">
                <a:ea typeface="+mn-lt"/>
                <a:cs typeface="+mn-lt"/>
              </a:rPr>
              <a:t>Listing actions in </a:t>
            </a:r>
            <a:r>
              <a:rPr lang="en-GB" sz="6600" dirty="0" err="1">
                <a:ea typeface="+mn-lt"/>
                <a:cs typeface="+mn-lt"/>
              </a:rPr>
              <a:t>teleop</a:t>
            </a:r>
            <a:r>
              <a:rPr lang="en-GB" sz="6600" dirty="0">
                <a:ea typeface="+mn-lt"/>
                <a:cs typeface="+mn-lt"/>
              </a:rPr>
              <a:t> node</a:t>
            </a:r>
            <a:endParaRPr lang="en-US" sz="6600" dirty="0"/>
          </a:p>
          <a:p>
            <a:endParaRPr lang="en-GB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B0F2A88-CCB6-EE92-D8BC-04FEEB4AC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146" y="1671695"/>
            <a:ext cx="7732462" cy="777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4519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8CFA-515A-5FE9-24AE-CEBFAB73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Listing action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9881658-574D-6331-665D-F4B99BD87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739" y="1549868"/>
            <a:ext cx="8120970" cy="805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9939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8D9F7-5E9C-4876-9329-264CE77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Sending action request</a:t>
            </a:r>
            <a:endParaRPr lang="en-US" dirty="0"/>
          </a:p>
          <a:p>
            <a:endParaRPr lang="en-GB" dirty="0"/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53EF6BB8-63DC-661C-1228-C33BB6941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73" y="2293811"/>
            <a:ext cx="12353664" cy="683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71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C1784-8C2C-4F26-9E1B-227A90CF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 fontScale="90000"/>
          </a:bodyPr>
          <a:lstStyle/>
          <a:p>
            <a:r>
              <a:rPr lang="en-GB" dirty="0">
                <a:ea typeface="+mn-lt"/>
                <a:cs typeface="+mn-lt"/>
              </a:rPr>
              <a:t>Cancelling action</a:t>
            </a:r>
            <a:br>
              <a:rPr lang="en-GB" dirty="0">
                <a:ea typeface="+mn-lt"/>
                <a:cs typeface="+mn-lt"/>
              </a:rPr>
            </a:br>
            <a:endParaRPr lang="en-GB"/>
          </a:p>
          <a:p>
            <a:endParaRPr lang="en-GB" dirty="0"/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998D91A3-6D1B-048C-9C6F-F5A9AEFCD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17" y="2247533"/>
            <a:ext cx="12312768" cy="69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8808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C1784-8C2C-4F26-9E1B-227A90CF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Aborting action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E5B2512-6574-4AFC-88A3-57B42070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9" y="2121249"/>
            <a:ext cx="12415008" cy="695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827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900B0-9D1B-DB63-7D47-FDE5FFCB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 dirty="0"/>
              <a:t>Action data type</a:t>
            </a:r>
          </a:p>
          <a:p>
            <a:endParaRPr lang="en-GB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D24450F-47F5-6855-5E00-49623598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739" y="1555540"/>
            <a:ext cx="8141418" cy="819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6686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D4B0-09A3-B639-0254-9D79FD3C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 fontScale="90000"/>
          </a:bodyPr>
          <a:lstStyle/>
          <a:p>
            <a:r>
              <a:rPr lang="en-GB" dirty="0"/>
              <a:t>Command Line Action Client</a:t>
            </a:r>
          </a:p>
          <a:p>
            <a:endParaRPr lang="en-GB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9E4546F-06A4-83EE-066B-2FD5C05C5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9" y="1843005"/>
            <a:ext cx="12660381" cy="70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1765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395D-05A5-17A0-1C0E-E3E2F4465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Autofit/>
          </a:bodyPr>
          <a:lstStyle/>
          <a:p>
            <a:r>
              <a:rPr lang="en-GB" sz="4400" dirty="0">
                <a:ea typeface="+mn-lt"/>
                <a:cs typeface="+mn-lt"/>
              </a:rPr>
              <a:t>COMMAND LINE ACTION CLIENT with feedback</a:t>
            </a:r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3D5133-4977-241D-5E71-0D2276F9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42" y="1466863"/>
            <a:ext cx="12374112" cy="697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179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reviousl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GB"/>
              <a:t>Previous Section</a:t>
            </a:r>
            <a:endParaRPr/>
          </a:p>
        </p:txBody>
      </p:sp>
      <p:sp>
        <p:nvSpPr>
          <p:cNvPr id="166" name="Course Overview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US" dirty="0"/>
              <a:t>ROS Service</a:t>
            </a:r>
          </a:p>
          <a:p>
            <a:r>
              <a:rPr lang="en-US" dirty="0" err="1"/>
              <a:t>Turtlesim</a:t>
            </a:r>
            <a:r>
              <a:rPr lang="en-US" dirty="0"/>
              <a:t> ROS Service</a:t>
            </a:r>
          </a:p>
          <a:p>
            <a:r>
              <a:rPr lang="en-US" dirty="0"/>
              <a:t>Creating ROS Service</a:t>
            </a:r>
          </a:p>
          <a:p>
            <a:r>
              <a:rPr lang="en-US" dirty="0"/>
              <a:t>Example Service Creation</a:t>
            </a:r>
          </a:p>
          <a:p>
            <a:r>
              <a:rPr lang="en-US" dirty="0"/>
              <a:t>Implementing a Service</a:t>
            </a:r>
          </a:p>
          <a:p>
            <a:pPr lvl="1"/>
            <a:r>
              <a:rPr lang="en-US" dirty="0"/>
              <a:t>Creating a Server</a:t>
            </a:r>
          </a:p>
          <a:p>
            <a:pPr lvl="1"/>
            <a:r>
              <a:rPr lang="en-US" dirty="0"/>
              <a:t>Creating a Client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15707" y="9083686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DFB1-5293-4E42-894A-E197C0CC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Defining an Action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99855-2A7C-46E8-8ADA-6C3AB8380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50800" tIns="50800" rIns="50800" bIns="50800" anchor="t">
            <a:normAutofit/>
          </a:bodyPr>
          <a:lstStyle/>
          <a:p>
            <a:pPr marL="0" indent="0">
              <a:buNone/>
            </a:pPr>
            <a:r>
              <a:rPr lang="en-GB" dirty="0"/>
              <a:t>Five Steps to Define New ROS Action </a:t>
            </a:r>
          </a:p>
          <a:p>
            <a:r>
              <a:rPr lang="en-GB" dirty="0"/>
              <a:t>1. Create a new folder named "action" in root of the package </a:t>
            </a:r>
          </a:p>
          <a:p>
            <a:r>
              <a:rPr lang="en-GB" dirty="0"/>
              <a:t>2. Inside action folder create a new action file named "</a:t>
            </a:r>
            <a:r>
              <a:rPr lang="en-GB" dirty="0" err="1"/>
              <a:t>ActionName.action</a:t>
            </a:r>
            <a:r>
              <a:rPr lang="en-GB" dirty="0"/>
              <a:t>" </a:t>
            </a:r>
          </a:p>
          <a:p>
            <a:r>
              <a:rPr lang="en-GB" dirty="0"/>
              <a:t>3. Define the new action in the  action file </a:t>
            </a:r>
          </a:p>
          <a:p>
            <a:r>
              <a:rPr lang="en-GB" dirty="0"/>
              <a:t>4. Update CMakeList.txt and package.xml file to compile the new action into language-specific implementations </a:t>
            </a:r>
          </a:p>
          <a:p>
            <a:r>
              <a:rPr lang="en-US" dirty="0"/>
              <a:t>Build the package  and Source the </a:t>
            </a:r>
            <a:r>
              <a:rPr lang="en-US" dirty="0" err="1"/>
              <a:t>devel</a:t>
            </a:r>
            <a:r>
              <a:rPr lang="en-US" dirty="0"/>
              <a:t>/</a:t>
            </a:r>
            <a:r>
              <a:rPr lang="en-US" dirty="0" err="1"/>
              <a:t>setup.bash</a:t>
            </a:r>
            <a:r>
              <a:rPr lang="en-US" dirty="0"/>
              <a:t> file</a:t>
            </a:r>
            <a:endParaRPr lang="en-GB" dirty="0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46053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60BEA-E4F7-4243-9A00-D0B47F4A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/>
              <a:t>ROS Action Format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80E27-5DD3-461B-AF4F-AA0399AF4F11}"/>
              </a:ext>
            </a:extLst>
          </p:cNvPr>
          <p:cNvSpPr txBox="1"/>
          <p:nvPr/>
        </p:nvSpPr>
        <p:spPr>
          <a:xfrm>
            <a:off x="3043170" y="1605741"/>
            <a:ext cx="6918036" cy="7489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solidFill>
                  <a:srgbClr val="222222"/>
                </a:solidFill>
                <a:cs typeface="Segoe UI"/>
              </a:rPr>
              <a:t>ActionName.action</a:t>
            </a:r>
            <a:r>
              <a:rPr lang="en-US" sz="2800" dirty="0">
                <a:cs typeface="Segoe UI"/>
              </a:rPr>
              <a:t>​</a:t>
            </a:r>
          </a:p>
          <a:p>
            <a:r>
              <a:rPr lang="en-GB" sz="2800">
                <a:solidFill>
                  <a:srgbClr val="222222"/>
                </a:solidFill>
                <a:cs typeface="Segoe UI"/>
              </a:rPr>
              <a:t>GoalType1    GoalFieldName1</a:t>
            </a:r>
            <a:r>
              <a:rPr lang="en-GB" sz="2800" dirty="0">
                <a:cs typeface="Segoe UI"/>
              </a:rPr>
              <a:t>​</a:t>
            </a:r>
          </a:p>
          <a:p>
            <a:r>
              <a:rPr lang="en-GB" sz="2800">
                <a:solidFill>
                  <a:srgbClr val="222222"/>
                </a:solidFill>
                <a:cs typeface="Segoe UI"/>
              </a:rPr>
              <a:t>GoalType2   GoalFieldName2</a:t>
            </a:r>
            <a:r>
              <a:rPr lang="en-US" sz="2800" dirty="0">
                <a:cs typeface="Segoe UI"/>
              </a:rPr>
              <a:t>​</a:t>
            </a:r>
          </a:p>
          <a:p>
            <a:r>
              <a:rPr lang="en-GB" sz="2800">
                <a:solidFill>
                  <a:srgbClr val="222222"/>
                </a:solidFill>
                <a:cs typeface="Segoe UI"/>
              </a:rPr>
              <a:t>---</a:t>
            </a:r>
            <a:r>
              <a:rPr lang="en-US" sz="2800">
                <a:cs typeface="Segoe UI"/>
              </a:rPr>
              <a:t>​</a:t>
            </a:r>
            <a:endParaRPr lang="en-US" sz="2800" dirty="0">
              <a:cs typeface="Segoe UI"/>
            </a:endParaRPr>
          </a:p>
          <a:p>
            <a:r>
              <a:rPr lang="en-GB" sz="2800">
                <a:solidFill>
                  <a:srgbClr val="222222"/>
                </a:solidFill>
                <a:cs typeface="Segoe UI"/>
              </a:rPr>
              <a:t>ResultType1    ResultFieldName1</a:t>
            </a:r>
            <a:r>
              <a:rPr lang="en-GB" sz="2800" dirty="0">
                <a:cs typeface="Segoe UI"/>
              </a:rPr>
              <a:t> </a:t>
            </a:r>
            <a:endParaRPr lang="en-US" sz="2800" dirty="0">
              <a:cs typeface="Segoe UI"/>
            </a:endParaRPr>
          </a:p>
          <a:p>
            <a:r>
              <a:rPr lang="en-GB" sz="2800">
                <a:solidFill>
                  <a:srgbClr val="222222"/>
                </a:solidFill>
                <a:cs typeface="Segoe UI"/>
              </a:rPr>
              <a:t>ResultType2   ResultFieldName2</a:t>
            </a:r>
            <a:r>
              <a:rPr lang="en-US" sz="2800" dirty="0">
                <a:cs typeface="Segoe UI"/>
              </a:rPr>
              <a:t> </a:t>
            </a:r>
          </a:p>
          <a:p>
            <a:r>
              <a:rPr lang="en-US" sz="2800">
                <a:solidFill>
                  <a:schemeClr val="bg1"/>
                </a:solidFill>
                <a:cs typeface="Segoe UI"/>
              </a:rPr>
              <a:t>---</a:t>
            </a:r>
          </a:p>
          <a:p>
            <a:r>
              <a:rPr lang="en-GB" sz="2800">
                <a:solidFill>
                  <a:srgbClr val="222222"/>
                </a:solidFill>
                <a:cs typeface="Segoe UI"/>
              </a:rPr>
              <a:t>FeedbackType1    FeedbackFieldName1</a:t>
            </a:r>
            <a:r>
              <a:rPr lang="en-GB" sz="2800" dirty="0">
                <a:cs typeface="Segoe UI"/>
              </a:rPr>
              <a:t> </a:t>
            </a:r>
            <a:endParaRPr lang="en-US" sz="2800" dirty="0">
              <a:cs typeface="Segoe UI"/>
            </a:endParaRPr>
          </a:p>
          <a:p>
            <a:r>
              <a:rPr lang="en-GB" sz="2800">
                <a:solidFill>
                  <a:srgbClr val="222222"/>
                </a:solidFill>
                <a:cs typeface="Segoe UI"/>
              </a:rPr>
              <a:t>FeedbackType2   FeedbackFieldName2</a:t>
            </a:r>
            <a:r>
              <a:rPr lang="en-US" sz="2800" dirty="0">
                <a:cs typeface="Segoe UI"/>
              </a:rPr>
              <a:t> </a:t>
            </a:r>
            <a:endParaRPr lang="en-US" sz="2800"/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>
                <a:cs typeface="Segoe UI"/>
              </a:rPr>
              <a:t>​</a:t>
            </a:r>
            <a:endParaRPr lang="en-GB" sz="2800">
              <a:solidFill>
                <a:srgbClr val="838787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01591668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1F20-BE26-4D1F-AC75-7D4F5EE3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Compiling the Service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90857-5E8A-4DBE-BD73-1F7504562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US"/>
              <a:t>Before compiling the new service, changes have to be made in CMakeList.txt and package.xml files to make catkin identify the new message</a:t>
            </a:r>
          </a:p>
          <a:p>
            <a:r>
              <a:rPr lang="en-US"/>
              <a:t>In package.xml file, add the below lines</a:t>
            </a:r>
          </a:p>
          <a:p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A612A3-FB26-EC3B-CBD9-61FFA583F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0" y="4717574"/>
            <a:ext cx="12558143" cy="25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383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F9710-852E-482A-A6BB-7F05A88E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US"/>
              <a:t>COMPILING THE Service 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FF2CD-7991-4CA7-8577-BA5838ACE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301" y="2068308"/>
            <a:ext cx="12192000" cy="7683347"/>
          </a:xfrm>
        </p:spPr>
        <p:txBody>
          <a:bodyPr lIns="50800" tIns="50800" rIns="50800" bIns="50800" anchor="t">
            <a:normAutofit/>
          </a:bodyPr>
          <a:lstStyle/>
          <a:p>
            <a:r>
              <a:rPr lang="en-US"/>
              <a:t>In CMakeList.txt file do the following changes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067FE9-5BB0-4CE1-84C3-F49FDEEC2F6B}"/>
              </a:ext>
            </a:extLst>
          </p:cNvPr>
          <p:cNvSpPr txBox="1"/>
          <p:nvPr/>
        </p:nvSpPr>
        <p:spPr>
          <a:xfrm>
            <a:off x="9916" y="6034633"/>
            <a:ext cx="13959060" cy="3241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222222"/>
                </a:solidFill>
                <a:cs typeface="Arial"/>
              </a:rPr>
              <a:t>Go to the root of your catkin workspace, and </a:t>
            </a:r>
            <a:r>
              <a:rPr lang="en-US" sz="3600">
                <a:solidFill>
                  <a:schemeClr val="bg1"/>
                </a:solidFill>
                <a:cs typeface="Arial"/>
              </a:rPr>
              <a:t>build the package</a:t>
            </a:r>
          </a:p>
          <a:p>
            <a:r>
              <a:rPr lang="en-US" sz="3600">
                <a:solidFill>
                  <a:schemeClr val="bg1"/>
                </a:solidFill>
                <a:cs typeface="Arial"/>
              </a:rPr>
              <a:t>Type command : source </a:t>
            </a:r>
            <a:r>
              <a:rPr lang="en-US" sz="3600" err="1">
                <a:solidFill>
                  <a:schemeClr val="bg1"/>
                </a:solidFill>
                <a:cs typeface="Arial"/>
              </a:rPr>
              <a:t>catkin_workspace</a:t>
            </a:r>
            <a:r>
              <a:rPr lang="en-US" sz="3600">
                <a:solidFill>
                  <a:schemeClr val="bg1"/>
                </a:solidFill>
                <a:cs typeface="Arial"/>
              </a:rPr>
              <a:t>/</a:t>
            </a:r>
            <a:r>
              <a:rPr lang="en-US" sz="3600" err="1">
                <a:solidFill>
                  <a:schemeClr val="bg1"/>
                </a:solidFill>
                <a:cs typeface="Arial"/>
              </a:rPr>
              <a:t>devel</a:t>
            </a:r>
            <a:r>
              <a:rPr lang="en-US" sz="3600">
                <a:solidFill>
                  <a:schemeClr val="bg1"/>
                </a:solidFill>
                <a:cs typeface="Arial"/>
              </a:rPr>
              <a:t>/</a:t>
            </a:r>
            <a:r>
              <a:rPr lang="en-US" sz="3600" err="1">
                <a:solidFill>
                  <a:schemeClr val="bg1"/>
                </a:solidFill>
                <a:cs typeface="Arial"/>
              </a:rPr>
              <a:t>setup.bash</a:t>
            </a:r>
            <a:endParaRPr lang="en-US" sz="3600">
              <a:solidFill>
                <a:schemeClr val="bg1"/>
              </a:solidFill>
              <a:cs typeface="Arial"/>
            </a:endParaRPr>
          </a:p>
          <a:p>
            <a:r>
              <a:rPr lang="en-US" sz="3600">
                <a:solidFill>
                  <a:schemeClr val="bg1"/>
                </a:solidFill>
                <a:cs typeface="Arial"/>
              </a:rPr>
              <a:t>Will create new message named </a:t>
            </a:r>
            <a:r>
              <a:rPr lang="en-US" sz="3600" err="1">
                <a:solidFill>
                  <a:schemeClr val="bg1"/>
                </a:solidFill>
                <a:cs typeface="Arial"/>
              </a:rPr>
              <a:t>Your_Service</a:t>
            </a:r>
            <a:r>
              <a:rPr lang="en-US" sz="3600">
                <a:solidFill>
                  <a:schemeClr val="bg1"/>
                </a:solidFill>
                <a:cs typeface="Arial"/>
              </a:rPr>
              <a:t>, </a:t>
            </a:r>
            <a:r>
              <a:rPr lang="en-US" sz="3600" err="1">
                <a:solidFill>
                  <a:schemeClr val="bg1"/>
                </a:solidFill>
                <a:cs typeface="Arial"/>
              </a:rPr>
              <a:t>Your_ServiceRequest</a:t>
            </a:r>
            <a:r>
              <a:rPr lang="en-US" sz="3600">
                <a:solidFill>
                  <a:schemeClr val="bg1"/>
                </a:solidFill>
                <a:cs typeface="Arial"/>
              </a:rPr>
              <a:t> and </a:t>
            </a:r>
            <a:r>
              <a:rPr lang="en-US" sz="3600" err="1">
                <a:solidFill>
                  <a:schemeClr val="bg1"/>
                </a:solidFill>
                <a:cs typeface="Arial"/>
              </a:rPr>
              <a:t>Your_ServiceResponce</a:t>
            </a:r>
            <a:endParaRPr lang="en-US" sz="3600">
              <a:solidFill>
                <a:schemeClr val="bg1"/>
              </a:solidFill>
              <a:cs typeface="Arial"/>
            </a:endParaRP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4728442-4F5D-5AF8-13E4-0453638B9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43" y="3077160"/>
            <a:ext cx="10492915" cy="249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124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7A98-9F9D-4845-9885-80870AB21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Example ROS Action</a:t>
            </a:r>
            <a:endParaRPr lang="en-GB" dirty="0">
              <a:ea typeface="+mn-lt"/>
              <a:cs typeface="+mn-lt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A4577-A6FB-4F56-A869-78B91566D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 dirty="0"/>
              <a:t>Fibonacci action</a:t>
            </a:r>
            <a:endParaRPr lang="en-US" dirty="0"/>
          </a:p>
          <a:p>
            <a:r>
              <a:rPr lang="en-GB" dirty="0"/>
              <a:t>This action gives us the Fibonacci series  given the order</a:t>
            </a:r>
          </a:p>
          <a:p>
            <a:r>
              <a:rPr lang="en-GB" dirty="0"/>
              <a:t>Along the way, it should tell us periodically the intermediate series</a:t>
            </a:r>
          </a:p>
          <a:p>
            <a:r>
              <a:rPr lang="en-GB" dirty="0"/>
              <a:t>When it’s done, it should tell us full series</a:t>
            </a:r>
          </a:p>
        </p:txBody>
      </p:sp>
    </p:spTree>
    <p:extLst>
      <p:ext uri="{BB962C8B-B14F-4D97-AF65-F5344CB8AC3E}">
        <p14:creationId xmlns:p14="http://schemas.microsoft.com/office/powerpoint/2010/main" val="161877104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B18A-2547-49E7-87BD-14EB28AC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EXAMPLE Action CREATION</a:t>
            </a:r>
          </a:p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C5A2-39CF-4F01-9877-DA3C9BAE0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50800" tIns="50800" rIns="50800" bIns="50800" anchor="t">
            <a:normAutofit/>
          </a:bodyPr>
          <a:lstStyle/>
          <a:p>
            <a:pPr algn="just"/>
            <a:r>
              <a:rPr lang="en-US" dirty="0"/>
              <a:t>Create a package named "</a:t>
            </a:r>
            <a:r>
              <a:rPr lang="en-US" dirty="0" err="1"/>
              <a:t>fibonacci_action_interface</a:t>
            </a:r>
            <a:r>
              <a:rPr lang="en-US" dirty="0"/>
              <a:t>" and a sub directory named action</a:t>
            </a:r>
          </a:p>
          <a:p>
            <a:pPr algn="just"/>
            <a:r>
              <a:rPr lang="en-US" dirty="0"/>
              <a:t>Store </a:t>
            </a:r>
            <a:r>
              <a:rPr lang="en-US" dirty="0" err="1"/>
              <a:t>Fibonacci.action</a:t>
            </a:r>
            <a:r>
              <a:rPr lang="en-US" dirty="0"/>
              <a:t> file in the action directory.</a:t>
            </a:r>
          </a:p>
          <a:p>
            <a:pPr algn="just"/>
            <a:r>
              <a:rPr lang="en-US" dirty="0"/>
              <a:t>Change the configuration files accordingly</a:t>
            </a:r>
          </a:p>
          <a:p>
            <a:pPr algn="just"/>
            <a:r>
              <a:rPr lang="en-US" dirty="0"/>
              <a:t>Build the package and source the </a:t>
            </a:r>
            <a:r>
              <a:rPr lang="en-US" dirty="0" err="1"/>
              <a:t>devel</a:t>
            </a:r>
            <a:r>
              <a:rPr lang="en-US" dirty="0"/>
              <a:t>/</a:t>
            </a:r>
            <a:r>
              <a:rPr lang="en-US" dirty="0" err="1"/>
              <a:t>setup.bash</a:t>
            </a:r>
            <a:endParaRPr lang="en-US" dirty="0"/>
          </a:p>
          <a:p>
            <a:pPr algn="just"/>
            <a:r>
              <a:rPr lang="en-US" dirty="0"/>
              <a:t>Create a new package named "</a:t>
            </a:r>
            <a:r>
              <a:rPr lang="en-US" dirty="0" err="1"/>
              <a:t>fibonacci_server_client</a:t>
            </a:r>
            <a:r>
              <a:rPr lang="en-US" dirty="0"/>
              <a:t>" and write a python server and client for the Fibonacci action</a:t>
            </a:r>
          </a:p>
          <a:p>
            <a:pPr lvl="1" algn="just"/>
            <a:r>
              <a:rPr lang="en-US" dirty="0"/>
              <a:t>Change the setup.py file to enter the starting point</a:t>
            </a:r>
          </a:p>
          <a:p>
            <a:pPr algn="just"/>
            <a:endParaRPr lang="en-US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51730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E782-20AE-45E8-9A75-F838EDC2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Autofit/>
          </a:bodyPr>
          <a:lstStyle/>
          <a:p>
            <a:r>
              <a:rPr lang="en-US" sz="5400" dirty="0">
                <a:ea typeface="+mn-lt"/>
                <a:cs typeface="+mn-lt"/>
              </a:rPr>
              <a:t>Fibonacci Action – Action Format</a:t>
            </a:r>
            <a:endParaRPr lang="en-US" sz="5400" dirty="0"/>
          </a:p>
          <a:p>
            <a:endParaRPr lang="en-GB" sz="5400" dirty="0"/>
          </a:p>
        </p:txBody>
      </p:sp>
      <p:pic>
        <p:nvPicPr>
          <p:cNvPr id="3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59E4B1-2CD5-90FB-E183-3046D4CC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161" y="2335967"/>
            <a:ext cx="9074408" cy="620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3335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29B9-EBD2-4D51-9178-60AD6B79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 dirty="0"/>
              <a:t>Fibonacci Action - Server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55C9E92-3835-0FA6-820D-0B8F49CB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546" y="1479309"/>
            <a:ext cx="6832759" cy="826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5004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DAFC-2354-4825-83B0-CCB91199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Autofit/>
          </a:bodyPr>
          <a:lstStyle/>
          <a:p>
            <a:r>
              <a:rPr lang="en-GB" sz="5400" dirty="0">
                <a:ea typeface="+mn-lt"/>
                <a:cs typeface="+mn-lt"/>
              </a:rPr>
              <a:t>FIBONACCI </a:t>
            </a:r>
            <a:r>
              <a:rPr lang="en-GB" sz="5400" dirty="0" err="1">
                <a:ea typeface="+mn-lt"/>
                <a:cs typeface="+mn-lt"/>
              </a:rPr>
              <a:t>ACTIOn</a:t>
            </a:r>
            <a:r>
              <a:rPr lang="en-GB" sz="5400" dirty="0">
                <a:ea typeface="+mn-lt"/>
                <a:cs typeface="+mn-lt"/>
              </a:rPr>
              <a:t> SERVER– </a:t>
            </a:r>
            <a:r>
              <a:rPr lang="en-GB" sz="5400" dirty="0" err="1">
                <a:ea typeface="+mn-lt"/>
                <a:cs typeface="+mn-lt"/>
              </a:rPr>
              <a:t>cHECKING</a:t>
            </a:r>
            <a:endParaRPr lang="en-GB" sz="5400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98EF280-8287-909B-94BB-79BCBCAFC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81" y="4036113"/>
            <a:ext cx="12190082" cy="34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1236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BB84F-51DD-4450-A90A-EC7BF38F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Autofit/>
          </a:bodyPr>
          <a:lstStyle/>
          <a:p>
            <a:r>
              <a:rPr lang="en-GB" sz="5400" dirty="0">
                <a:ea typeface="+mn-lt"/>
                <a:cs typeface="+mn-lt"/>
              </a:rPr>
              <a:t>FIBONACCI ACTION – SERVER Feedback</a:t>
            </a:r>
          </a:p>
          <a:p>
            <a:endParaRPr lang="en-GB" sz="5400" dirty="0">
              <a:ea typeface="+mn-lt"/>
              <a:cs typeface="+mn-lt"/>
            </a:endParaRPr>
          </a:p>
          <a:p>
            <a:endParaRPr lang="en-GB" sz="5400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ECF6C20-940E-A839-CBD2-DC6BF40A5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11" y="1558947"/>
            <a:ext cx="9368286" cy="794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1512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ecture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GB"/>
              <a:t>Section Overview</a:t>
            </a:r>
            <a:endParaRPr/>
          </a:p>
        </p:txBody>
      </p:sp>
      <p:sp>
        <p:nvSpPr>
          <p:cNvPr id="170" name="ROS Install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US" dirty="0"/>
              <a:t>ROS Action</a:t>
            </a:r>
          </a:p>
          <a:p>
            <a:r>
              <a:rPr lang="en-US"/>
              <a:t>Turtlesim Action Service</a:t>
            </a:r>
            <a:endParaRPr lang="en-US" dirty="0"/>
          </a:p>
          <a:p>
            <a:r>
              <a:rPr lang="en-US"/>
              <a:t>Defining an Action</a:t>
            </a:r>
          </a:p>
          <a:p>
            <a:r>
              <a:rPr lang="en-US" dirty="0"/>
              <a:t>Example ROS Action</a:t>
            </a:r>
          </a:p>
          <a:p>
            <a:r>
              <a:rPr lang="en-US"/>
              <a:t>Implementing ROS Action Service</a:t>
            </a:r>
            <a:endParaRPr lang="en-US" dirty="0"/>
          </a:p>
          <a:p>
            <a:pPr lvl="1"/>
            <a:r>
              <a:rPr lang="en-US"/>
              <a:t>Creating a Action Server</a:t>
            </a:r>
          </a:p>
          <a:p>
            <a:pPr lvl="1"/>
            <a:r>
              <a:rPr lang="en-US"/>
              <a:t>Creating a Action Client</a:t>
            </a:r>
          </a:p>
        </p:txBody>
      </p:sp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15707" y="9083686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7B7C5-A906-9350-D8B9-858672741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Autofit/>
          </a:bodyPr>
          <a:lstStyle/>
          <a:p>
            <a:r>
              <a:rPr lang="en-GB" sz="4800" dirty="0">
                <a:ea typeface="+mn-lt"/>
                <a:cs typeface="+mn-lt"/>
              </a:rPr>
              <a:t>FIBONACCI ACTION SERVER Feedback – CHECKING</a:t>
            </a:r>
          </a:p>
          <a:p>
            <a:endParaRPr lang="en-GB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349E915-9BBF-5449-BDA0-F6BC68D45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40" y="1894979"/>
            <a:ext cx="11822022" cy="670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362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07E-3B34-4BE1-8824-4BBEC37B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FIBONACCI ACTION – Client</a:t>
            </a:r>
          </a:p>
          <a:p>
            <a:endParaRPr lang="en-GB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7C0C117-2A40-80B9-662D-ED751125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67" y="1467746"/>
            <a:ext cx="10431571" cy="787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9048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5F51-17AA-4B10-BEF7-3D7797A4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Autofit/>
          </a:bodyPr>
          <a:lstStyle/>
          <a:p>
            <a:r>
              <a:rPr lang="en-GB" sz="6000" dirty="0">
                <a:ea typeface="+mn-lt"/>
                <a:cs typeface="+mn-lt"/>
              </a:rPr>
              <a:t>FIBONACCI ACTION CLIENT-</a:t>
            </a:r>
            <a:r>
              <a:rPr lang="en-GB" sz="6000" dirty="0"/>
              <a:t> Output</a:t>
            </a:r>
            <a:endParaRPr lang="en-US" sz="6000"/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58C92810-BD8B-68E3-6624-CCA36590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61" y="4184057"/>
            <a:ext cx="12905755" cy="164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5757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hank You !!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sz="9600"/>
              <a:t>Thank You !!!</a:t>
            </a:r>
            <a:endParaRPr lang="en-US" sz="9600"/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04763" y="9043067"/>
            <a:ext cx="260600" cy="4572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2F356-D0C8-45BC-9976-9DC4CED6C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 dirty="0"/>
              <a:t>ROS Action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A85A0-89BD-4831-AD0F-E289604E1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50800" tIns="50800" rIns="50800" bIns="50800" anchor="t">
            <a:normAutofit lnSpcReduction="10000"/>
          </a:bodyPr>
          <a:lstStyle/>
          <a:p>
            <a:pPr algn="just"/>
            <a:r>
              <a:rPr lang="en-GB" dirty="0"/>
              <a:t>ROS services, which are useful for synchronous request/response interactions. </a:t>
            </a:r>
          </a:p>
          <a:p>
            <a:pPr algn="just"/>
            <a:r>
              <a:rPr lang="en-GB" dirty="0"/>
              <a:t>Services are handy for simple get/set interactions like querying status and managing configuration, they don’t work well when you need to initiate a long-running task. </a:t>
            </a:r>
          </a:p>
          <a:p>
            <a:pPr algn="just"/>
            <a:r>
              <a:rPr lang="en-GB" dirty="0"/>
              <a:t>For example, imagine commanding a robot to drive to some distant location; call it </a:t>
            </a:r>
            <a:r>
              <a:rPr lang="en-GB" dirty="0" err="1"/>
              <a:t>goto_position</a:t>
            </a:r>
            <a:r>
              <a:rPr lang="en-GB" dirty="0"/>
              <a:t> . The robot will require significant time to do so.</a:t>
            </a:r>
          </a:p>
          <a:p>
            <a:pPr algn="just"/>
            <a:r>
              <a:rPr lang="en-GB" dirty="0"/>
              <a:t>The exact amount of time impossible to know in advance, since obstacles may arise that result in a longer path.</a:t>
            </a:r>
          </a:p>
          <a:p>
            <a:pPr algn="just"/>
            <a:r>
              <a:rPr lang="en-GB" dirty="0">
                <a:solidFill>
                  <a:srgbClr val="FF0000"/>
                </a:solidFill>
              </a:rPr>
              <a:t>Client will be blocked until a response comes</a:t>
            </a:r>
          </a:p>
        </p:txBody>
      </p:sp>
    </p:spTree>
    <p:extLst>
      <p:ext uri="{BB962C8B-B14F-4D97-AF65-F5344CB8AC3E}">
        <p14:creationId xmlns:p14="http://schemas.microsoft.com/office/powerpoint/2010/main" val="42378919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EF45-AAF3-4D92-B281-BE67D2D9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 dirty="0"/>
              <a:t>ROS Action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4A7D5-E27F-4A2F-964E-EC4E0FC2E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50800" tIns="50800" rIns="50800" bIns="50800" anchor="t">
            <a:normAutofit lnSpcReduction="10000"/>
          </a:bodyPr>
          <a:lstStyle/>
          <a:p>
            <a:pPr algn="just"/>
            <a:r>
              <a:rPr lang="en-GB" dirty="0"/>
              <a:t>ROS actions are the best way to implement interfaces to time-extended, goal-oriented behaviours like </a:t>
            </a:r>
            <a:r>
              <a:rPr lang="en-GB" dirty="0" err="1"/>
              <a:t>goto_position</a:t>
            </a:r>
            <a:r>
              <a:rPr lang="en-GB" dirty="0"/>
              <a:t>.</a:t>
            </a:r>
            <a:endParaRPr lang="en-US"/>
          </a:p>
          <a:p>
            <a:pPr algn="just"/>
            <a:r>
              <a:rPr lang="en-GB" dirty="0"/>
              <a:t>While services are synchronous, actions are </a:t>
            </a:r>
            <a:r>
              <a:rPr lang="en-GB" dirty="0">
                <a:solidFill>
                  <a:srgbClr val="FF0000"/>
                </a:solidFill>
              </a:rPr>
              <a:t>asynchronous</a:t>
            </a:r>
            <a:r>
              <a:rPr lang="en-GB" dirty="0"/>
              <a:t>. </a:t>
            </a:r>
          </a:p>
          <a:p>
            <a:pPr algn="just"/>
            <a:r>
              <a:rPr lang="en-GB" dirty="0"/>
              <a:t>Similar to the request and response of a service, an action uses a goal to initiate a behaviour and sends a result when the behavior is complete. </a:t>
            </a:r>
            <a:endParaRPr lang="en-GB"/>
          </a:p>
          <a:p>
            <a:pPr algn="just"/>
            <a:r>
              <a:rPr lang="en-GB" dirty="0"/>
              <a:t>But the action further uses feedback to provide updates on the behaviours' progress toward the goal and also allows for goals to be cancelled. </a:t>
            </a:r>
          </a:p>
          <a:p>
            <a:pPr algn="just"/>
            <a:r>
              <a:rPr lang="en-GB" dirty="0"/>
              <a:t>Actions are themselves implemented using topics. An action is essentially a higher-level protocol that specifies how a set of topics (goal, result, feedback, etc.) should be used in combination.</a:t>
            </a: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02285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42A7-E4C3-46F4-B491-C0B9D713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 dirty="0"/>
              <a:t>ROS Action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6095C3B9-5E41-4D3D-888A-76C006235105}"/>
              </a:ext>
            </a:extLst>
          </p:cNvPr>
          <p:cNvSpPr txBox="1"/>
          <p:nvPr/>
        </p:nvSpPr>
        <p:spPr>
          <a:xfrm>
            <a:off x="943443" y="8758453"/>
            <a:ext cx="345887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r>
              <a:rPr lang="en-GB" sz="1600">
                <a:solidFill>
                  <a:schemeClr val="bg1"/>
                </a:solidFill>
              </a:rPr>
              <a:t>Image Courtesy: Prof. Anis koubaa</a:t>
            </a:r>
            <a:endParaRPr lang="en-GB" sz="16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Avenir Next Medium"/>
              <a:ea typeface="Avenir Next Medium"/>
              <a:cs typeface="Avenir Next Medium"/>
            </a:endParaRPr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2DE44AA6-C098-4BDB-A85F-591FFA73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5" y="1450263"/>
            <a:ext cx="12884725" cy="734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7086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99C2D-0EF1-8CC0-3953-9CA879A1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 dirty="0"/>
              <a:t>ROS Action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12A90F7-0BE0-B13F-80FE-10A3C1A9D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72" y="1652142"/>
            <a:ext cx="11842468" cy="663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0488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B62C0-B637-4430-B462-3974B242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 dirty="0"/>
              <a:t>ROS Action</a:t>
            </a:r>
            <a:endParaRPr lang="en-US" dirty="0" err="1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20092AA-8EC0-43BF-9D3D-E9A354E89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64" y="1475221"/>
            <a:ext cx="9670472" cy="49680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7A2159-ABC4-4AE5-94F6-18918FE9CFEB}"/>
              </a:ext>
            </a:extLst>
          </p:cNvPr>
          <p:cNvSpPr/>
          <p:nvPr/>
        </p:nvSpPr>
        <p:spPr>
          <a:xfrm>
            <a:off x="2928033" y="6816630"/>
            <a:ext cx="1320800" cy="79201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GB" sz="2800" dirty="0">
                <a:solidFill>
                  <a:srgbClr val="FFFFFF"/>
                </a:solidFill>
                <a:latin typeface="Times New Roman"/>
                <a:ea typeface="+mn-ea"/>
                <a:cs typeface="+mn-cs"/>
              </a:rPr>
              <a:t>Action Client</a:t>
            </a:r>
            <a:endParaRPr lang="en-US" sz="2800" dirty="0">
              <a:latin typeface="Times New Roman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E5F68F6-032C-47DE-832D-B0B017170393}"/>
              </a:ext>
            </a:extLst>
          </p:cNvPr>
          <p:cNvSpPr/>
          <p:nvPr/>
        </p:nvSpPr>
        <p:spPr>
          <a:xfrm>
            <a:off x="4806941" y="6811784"/>
            <a:ext cx="1920517" cy="790726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dirty="0">
                <a:solidFill>
                  <a:srgbClr val="FFFFFF"/>
                </a:solidFill>
                <a:latin typeface="Times New Roman"/>
                <a:ea typeface="+mn-ea"/>
                <a:cs typeface="+mn-cs"/>
              </a:rPr>
              <a:t>Goal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B44577-9C5A-4562-B6FB-069BA538A995}"/>
              </a:ext>
            </a:extLst>
          </p:cNvPr>
          <p:cNvSpPr/>
          <p:nvPr/>
        </p:nvSpPr>
        <p:spPr>
          <a:xfrm>
            <a:off x="7349064" y="6816909"/>
            <a:ext cx="1320800" cy="79201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GB" sz="2800" dirty="0">
                <a:solidFill>
                  <a:srgbClr val="FFFFFF"/>
                </a:solidFill>
                <a:latin typeface="Times New Roman"/>
                <a:ea typeface="+mn-ea"/>
                <a:cs typeface="+mn-cs"/>
              </a:rPr>
              <a:t>Action Server</a:t>
            </a:r>
            <a:endParaRPr lang="en-US" sz="2800" dirty="0">
              <a:latin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8737DC-FBC6-4C6C-941C-9BB66BF4F792}"/>
              </a:ext>
            </a:extLst>
          </p:cNvPr>
          <p:cNvSpPr/>
          <p:nvPr/>
        </p:nvSpPr>
        <p:spPr>
          <a:xfrm>
            <a:off x="2928590" y="7756597"/>
            <a:ext cx="1320800" cy="79201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GB" sz="2800" dirty="0">
                <a:solidFill>
                  <a:srgbClr val="FFFFFF"/>
                </a:solidFill>
                <a:latin typeface="Times New Roman"/>
                <a:ea typeface="+mn-ea"/>
                <a:cs typeface="+mn-cs"/>
              </a:rPr>
              <a:t>Action Client</a:t>
            </a:r>
            <a:endParaRPr lang="en-US" sz="2800" dirty="0">
              <a:latin typeface="Times New Roma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768F80-EC5D-4F19-96E7-FA21AA09FC0D}"/>
              </a:ext>
            </a:extLst>
          </p:cNvPr>
          <p:cNvSpPr/>
          <p:nvPr/>
        </p:nvSpPr>
        <p:spPr>
          <a:xfrm>
            <a:off x="2928869" y="8659446"/>
            <a:ext cx="1320800" cy="79201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GB" sz="2800" dirty="0">
                <a:solidFill>
                  <a:srgbClr val="FFFFFF"/>
                </a:solidFill>
                <a:latin typeface="Times New Roman"/>
                <a:ea typeface="+mn-ea"/>
                <a:cs typeface="+mn-cs"/>
              </a:rPr>
              <a:t>Action Client</a:t>
            </a:r>
            <a:endParaRPr lang="en-US" sz="2800" dirty="0">
              <a:latin typeface="Times New Roma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458EA0-D07C-4D9C-A384-0F9FA6BEB288}"/>
              </a:ext>
            </a:extLst>
          </p:cNvPr>
          <p:cNvSpPr/>
          <p:nvPr/>
        </p:nvSpPr>
        <p:spPr>
          <a:xfrm>
            <a:off x="7349343" y="7756598"/>
            <a:ext cx="1320800" cy="79201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GB" sz="2800" dirty="0">
                <a:solidFill>
                  <a:srgbClr val="FFFFFF"/>
                </a:solidFill>
                <a:latin typeface="Times New Roman"/>
                <a:ea typeface="+mn-ea"/>
                <a:cs typeface="+mn-cs"/>
              </a:rPr>
              <a:t>Action Server</a:t>
            </a:r>
            <a:endParaRPr lang="en-US" sz="2800" dirty="0">
              <a:latin typeface="Times New Roman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A26C6E-EBB9-45C5-9F8B-3B11F92B05E9}"/>
              </a:ext>
            </a:extLst>
          </p:cNvPr>
          <p:cNvSpPr/>
          <p:nvPr/>
        </p:nvSpPr>
        <p:spPr>
          <a:xfrm>
            <a:off x="7349622" y="8733126"/>
            <a:ext cx="1320800" cy="79201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GB" sz="2800" dirty="0">
                <a:solidFill>
                  <a:srgbClr val="FFFFFF"/>
                </a:solidFill>
                <a:latin typeface="Times New Roman"/>
                <a:ea typeface="+mn-ea"/>
                <a:cs typeface="+mn-cs"/>
              </a:rPr>
              <a:t>Action Server</a:t>
            </a:r>
            <a:endParaRPr lang="en-US" sz="2800" dirty="0">
              <a:latin typeface="Times New Roman"/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02AA2157-C6FA-4F98-AE37-F3C5A8D1925A}"/>
              </a:ext>
            </a:extLst>
          </p:cNvPr>
          <p:cNvSpPr/>
          <p:nvPr/>
        </p:nvSpPr>
        <p:spPr>
          <a:xfrm>
            <a:off x="4724625" y="7761854"/>
            <a:ext cx="1919005" cy="790726"/>
          </a:xfrm>
          <a:prstGeom prst="lef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dirty="0">
                <a:solidFill>
                  <a:srgbClr val="FFFFFF"/>
                </a:solidFill>
                <a:latin typeface="Times New Roman"/>
              </a:rPr>
              <a:t>Feedback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E406687-85EA-492E-AFAB-04B0645D2E5C}"/>
              </a:ext>
            </a:extLst>
          </p:cNvPr>
          <p:cNvSpPr/>
          <p:nvPr/>
        </p:nvSpPr>
        <p:spPr>
          <a:xfrm>
            <a:off x="4724519" y="8661232"/>
            <a:ext cx="1919005" cy="790726"/>
          </a:xfrm>
          <a:prstGeom prst="lef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dirty="0">
                <a:solidFill>
                  <a:srgbClr val="FFFFFF"/>
                </a:solidFill>
                <a:latin typeface="Times New Roman"/>
              </a:rPr>
              <a:t>Result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A1536D-2C8B-4554-BF8E-CE17928241EB}"/>
              </a:ext>
            </a:extLst>
          </p:cNvPr>
          <p:cNvSpPr txBox="1"/>
          <p:nvPr/>
        </p:nvSpPr>
        <p:spPr>
          <a:xfrm>
            <a:off x="9300233" y="7337256"/>
            <a:ext cx="274320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58420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  <a:tabLst/>
            </a:pPr>
            <a:r>
              <a:rPr lang="en-GB" sz="4400" dirty="0" err="1">
                <a:solidFill>
                  <a:srgbClr val="057DB5"/>
                </a:solidFill>
                <a:cs typeface="Times New Roman"/>
              </a:rPr>
              <a:t>ActionLib</a:t>
            </a:r>
            <a:endParaRPr lang="en-US" sz="4400">
              <a:solidFill>
                <a:srgbClr val="057DB5"/>
              </a:solidFill>
              <a:cs typeface="Times New Roman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E90C9A-0261-4FF1-8A69-0F534A2B579D}"/>
              </a:ext>
            </a:extLst>
          </p:cNvPr>
          <p:cNvCxnSpPr/>
          <p:nvPr/>
        </p:nvCxnSpPr>
        <p:spPr>
          <a:xfrm>
            <a:off x="1549445" y="6558889"/>
            <a:ext cx="9670472" cy="9237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15286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5C39-61DA-4F50-98A8-E696B7BE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>
                <a:ea typeface="+mn-lt"/>
                <a:cs typeface="+mn-lt"/>
              </a:rPr>
              <a:t>Turtlesim Action Service </a:t>
            </a:r>
            <a:endParaRPr lang="en-US"/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1CC4BC6E-2248-540B-4403-F30424692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52" y="2351743"/>
            <a:ext cx="11760678" cy="627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7774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New_Template7</vt:lpstr>
      <vt:lpstr>ROS ACTION</vt:lpstr>
      <vt:lpstr>Previous Section</vt:lpstr>
      <vt:lpstr>Section Overview</vt:lpstr>
      <vt:lpstr>ROS Action</vt:lpstr>
      <vt:lpstr>ROS Action</vt:lpstr>
      <vt:lpstr>ROS Action</vt:lpstr>
      <vt:lpstr>ROS Action</vt:lpstr>
      <vt:lpstr>ROS Action</vt:lpstr>
      <vt:lpstr>Turtlesim Action Service </vt:lpstr>
      <vt:lpstr>Listing actions</vt:lpstr>
      <vt:lpstr>Running teleop node</vt:lpstr>
      <vt:lpstr>Listing actions in teleop node </vt:lpstr>
      <vt:lpstr>Listing action </vt:lpstr>
      <vt:lpstr>Sending action request </vt:lpstr>
      <vt:lpstr>Cancelling action  </vt:lpstr>
      <vt:lpstr>Aborting action </vt:lpstr>
      <vt:lpstr>Action data type </vt:lpstr>
      <vt:lpstr>Command Line Action Client </vt:lpstr>
      <vt:lpstr>COMMAND LINE ACTION CLIENT with feedback</vt:lpstr>
      <vt:lpstr>Defining an Action </vt:lpstr>
      <vt:lpstr>ROS Action Format</vt:lpstr>
      <vt:lpstr>Compiling the Service </vt:lpstr>
      <vt:lpstr>COMPILING THE Service  </vt:lpstr>
      <vt:lpstr>Example ROS Action </vt:lpstr>
      <vt:lpstr>EXAMPLE Action CREATION </vt:lpstr>
      <vt:lpstr>Fibonacci Action – Action Format </vt:lpstr>
      <vt:lpstr>Fibonacci Action - Server</vt:lpstr>
      <vt:lpstr>FIBONACCI ACTIOn SERVER– cHECKING</vt:lpstr>
      <vt:lpstr>FIBONACCI ACTION – SERVER Feedback  </vt:lpstr>
      <vt:lpstr>FIBONACCI ACTION SERVER Feedback – CHECKING </vt:lpstr>
      <vt:lpstr>FIBONACCI ACTION – Client </vt:lpstr>
      <vt:lpstr>FIBONACCI ACTION CLIENT- Output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 installation and basics</dc:title>
  <cp:revision>772</cp:revision>
  <dcterms:modified xsi:type="dcterms:W3CDTF">2023-03-28T04:55:26Z</dcterms:modified>
</cp:coreProperties>
</file>